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7" r:id="rId3"/>
    <p:sldId id="258" r:id="rId4"/>
    <p:sldId id="268" r:id="rId5"/>
    <p:sldId id="290" r:id="rId6"/>
    <p:sldId id="270" r:id="rId7"/>
    <p:sldId id="259" r:id="rId8"/>
    <p:sldId id="272" r:id="rId9"/>
    <p:sldId id="274" r:id="rId10"/>
    <p:sldId id="275" r:id="rId11"/>
    <p:sldId id="289" r:id="rId12"/>
    <p:sldId id="260" r:id="rId13"/>
    <p:sldId id="276" r:id="rId14"/>
    <p:sldId id="277" r:id="rId15"/>
    <p:sldId id="278" r:id="rId16"/>
    <p:sldId id="284" r:id="rId17"/>
    <p:sldId id="261" r:id="rId18"/>
    <p:sldId id="285" r:id="rId19"/>
    <p:sldId id="286" r:id="rId20"/>
    <p:sldId id="291" r:id="rId21"/>
    <p:sldId id="287" r:id="rId22"/>
    <p:sldId id="288" r:id="rId23"/>
    <p:sldId id="267" r:id="rId24"/>
  </p:sldIdLst>
  <p:sldSz cx="12192000" cy="685800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1">
          <p15:clr>
            <a:srgbClr val="A4A3A4"/>
          </p15:clr>
        </p15:guide>
        <p15:guide id="2" pos="38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76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 autoAdjust="0"/>
    <p:restoredTop sz="94660" autoAdjust="0"/>
  </p:normalViewPr>
  <p:slideViewPr>
    <p:cSldViewPr snapToGrid="0">
      <p:cViewPr>
        <p:scale>
          <a:sx n="100" d="100"/>
          <a:sy n="100" d="100"/>
        </p:scale>
        <p:origin x="732" y="756"/>
      </p:cViewPr>
      <p:guideLst>
        <p:guide orient="horz" pos="2151"/>
        <p:guide pos="384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0E8A575F-9C38-453F-B245-E0AC403A93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DDA1FC3-7E78-495C-8279-F504741E33C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noProof="1" smtClean="0"/>
            </a:lvl1pPr>
          </a:lstStyle>
          <a:p>
            <a:fld id="{0F9B84EA-7D68-4D60-9CB1-D50884785D1C}" type="datetimeFigureOut">
              <a:rPr lang="zh-CN" altLang="en-US"/>
              <a:pPr/>
              <a:t>2020/11/23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4E4AFE3-ADFA-49FA-9040-BABEF386F7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noProof="1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391B6DD-C50D-479D-9CE4-C0C0F44A6CE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noProof="1" smtClean="0"/>
            </a:lvl1pPr>
          </a:lstStyle>
          <a:p>
            <a:fld id="{0CD6016F-3499-41F6-B940-EA3CBF5FFDCC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03A38A69-6B8F-455A-9009-AD3D9CBC2D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03DD4D6-5505-4E35-832D-B64F42493F8C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F70B7B98-C111-41D1-AE07-23A8134B00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B2D5C7FA-868A-4DF4-BD2D-933CBBA0A8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Click to edit Master text style</a:t>
            </a:r>
          </a:p>
          <a:p>
            <a:pPr lvl="1"/>
            <a:r>
              <a:rPr lang="zh-CN" altLang="en-US" noProof="0"/>
              <a:t>Second level</a:t>
            </a:r>
          </a:p>
          <a:p>
            <a:pPr lvl="2"/>
            <a:r>
              <a:rPr lang="zh-CN" altLang="en-US" noProof="0"/>
              <a:t>Third level</a:t>
            </a:r>
          </a:p>
          <a:p>
            <a:pPr lvl="3"/>
            <a:r>
              <a:rPr lang="zh-CN" altLang="en-US" noProof="0"/>
              <a:t>Fourth level</a:t>
            </a:r>
          </a:p>
          <a:p>
            <a:pPr lvl="4"/>
            <a:r>
              <a:rPr lang="zh-CN" altLang="en-US" noProof="0"/>
              <a:t>Fifth level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DE15684-75DA-4BE6-A865-59C98EE09B4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11F3D47-FF9D-4BC3-9389-808655301E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ABF451C4-BFD2-4D24-923A-6DB237159C6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noProof="1"/>
              <a:t>Click to edit Master title style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noProof="1"/>
              <a:t>Click to edit Master title style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0422B4-7ED8-4318-A2CA-A6FE9D1F9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402474-59D7-4E86-B253-A92DDB898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B6672E-7F98-4FD3-9107-E967088E4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F299C6-221E-4AD2-AF2C-E34B13A5CA1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2609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Click to edit Master title style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A1E0037D-3CD6-4A90-B9F2-B32448D8C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2608B623-C93A-4093-B96C-2B0996548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3482C74A-1273-4D96-A5F4-6A4EECB82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0FA76B-285D-44EA-A045-9232F306513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6425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C7FE01A8-BEAB-46DF-8D21-2D5FAA3741C5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Click to edit Master title style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B4557005-C344-466F-B992-60AB4A92A71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Click to edit Master text style</a:t>
            </a:r>
          </a:p>
          <a:p>
            <a:pPr lvl="1"/>
            <a:r>
              <a:rPr lang="zh-CN" altLang="en-US"/>
              <a:t>Second level</a:t>
            </a:r>
          </a:p>
          <a:p>
            <a:pPr lvl="2"/>
            <a:r>
              <a:rPr lang="zh-CN" altLang="en-US"/>
              <a:t>Third level</a:t>
            </a:r>
          </a:p>
          <a:p>
            <a:pPr lvl="3"/>
            <a:r>
              <a:rPr lang="zh-CN" altLang="en-US"/>
              <a:t>Fourth level</a:t>
            </a:r>
          </a:p>
          <a:p>
            <a:pPr lvl="4"/>
            <a:r>
              <a:rPr lang="zh-CN" altLang="en-US"/>
              <a:t>Fifth level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6850C3-7981-4DDF-B36A-CF905DDC9F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293013-6DB8-4B12-B337-ED65441675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F8FB4B-8E60-49AD-AFD6-A0B8647CCF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BD31752A-D502-4C45-91E1-E2C65FC922F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7" name="图片 1">
            <a:extLst>
              <a:ext uri="{FF2B5EF4-FFF2-40B4-BE49-F238E27FC236}">
                <a16:creationId xmlns:a16="http://schemas.microsoft.com/office/drawing/2014/main" id="{B4563203-B6EA-41D9-8A75-3A99F669D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64"/>
          <a:stretch>
            <a:fillRect/>
          </a:stretch>
        </p:blipFill>
        <p:spPr bwMode="auto">
          <a:xfrm>
            <a:off x="7938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8" name="文本框 2">
            <a:extLst>
              <a:ext uri="{FF2B5EF4-FFF2-40B4-BE49-F238E27FC236}">
                <a16:creationId xmlns:a16="http://schemas.microsoft.com/office/drawing/2014/main" id="{C1FBABC9-6114-41F0-9182-2B8EC066B5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46600" y="4579938"/>
            <a:ext cx="35988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dist"/>
            <a:r>
              <a:rPr lang="zh-CN" altLang="en-US" sz="1600">
                <a:solidFill>
                  <a:srgbClr val="FFFFFF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 your title here</a:t>
            </a:r>
          </a:p>
        </p:txBody>
      </p:sp>
      <p:sp>
        <p:nvSpPr>
          <p:cNvPr id="4099" name="文本框 3">
            <a:extLst>
              <a:ext uri="{FF2B5EF4-FFF2-40B4-BE49-F238E27FC236}">
                <a16:creationId xmlns:a16="http://schemas.microsoft.com/office/drawing/2014/main" id="{BF5DE336-610F-4780-B915-6A72A00C28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19588" y="2982913"/>
            <a:ext cx="3802062" cy="1106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6600" b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IPL  2019</a:t>
            </a:r>
            <a:r>
              <a:rPr lang="zh-CN" altLang="en-US" sz="6600" b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 </a:t>
            </a:r>
          </a:p>
        </p:txBody>
      </p:sp>
      <p:grpSp>
        <p:nvGrpSpPr>
          <p:cNvPr id="4100" name="组合 4">
            <a:extLst>
              <a:ext uri="{FF2B5EF4-FFF2-40B4-BE49-F238E27FC236}">
                <a16:creationId xmlns:a16="http://schemas.microsoft.com/office/drawing/2014/main" id="{6075F1DB-D2B5-4964-A8E7-5A7AFF0BF253}"/>
              </a:ext>
            </a:extLst>
          </p:cNvPr>
          <p:cNvGrpSpPr>
            <a:grpSpLocks/>
          </p:cNvGrpSpPr>
          <p:nvPr/>
        </p:nvGrpSpPr>
        <p:grpSpPr bwMode="auto">
          <a:xfrm>
            <a:off x="3390900" y="4089400"/>
            <a:ext cx="5815013" cy="461963"/>
            <a:chOff x="3434566" y="4093593"/>
            <a:chExt cx="5815182" cy="461962"/>
          </a:xfrm>
        </p:grpSpPr>
        <p:sp>
          <p:nvSpPr>
            <p:cNvPr id="4101" name="文本框 8">
              <a:extLst>
                <a:ext uri="{FF2B5EF4-FFF2-40B4-BE49-F238E27FC236}">
                  <a16:creationId xmlns:a16="http://schemas.microsoft.com/office/drawing/2014/main" id="{B2D497A4-B58D-4E2D-9743-0F8D47343B2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49329" y="4093593"/>
              <a:ext cx="2681288" cy="4619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2400">
                  <a:solidFill>
                    <a:schemeClr val="bg1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BUSINESS PLAN</a:t>
              </a:r>
              <a:endParaRPr lang="zh-CN" altLang="en-US" sz="240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A20D5259-5B0B-4A52-941A-2E58216EDA37}"/>
                </a:ext>
              </a:extLst>
            </p:cNvPr>
            <p:cNvCxnSpPr/>
            <p:nvPr/>
          </p:nvCxnSpPr>
          <p:spPr>
            <a:xfrm>
              <a:off x="3434566" y="4333305"/>
              <a:ext cx="1484356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46CEFC0D-4894-42C4-BAAB-E0885E1DF58C}"/>
                </a:ext>
              </a:extLst>
            </p:cNvPr>
            <p:cNvCxnSpPr/>
            <p:nvPr/>
          </p:nvCxnSpPr>
          <p:spPr>
            <a:xfrm>
              <a:off x="7927322" y="4333305"/>
              <a:ext cx="1322426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组合 8">
            <a:extLst>
              <a:ext uri="{FF2B5EF4-FFF2-40B4-BE49-F238E27FC236}">
                <a16:creationId xmlns:a16="http://schemas.microsoft.com/office/drawing/2014/main" id="{705606A1-2579-460B-A3AB-0D8061E3FF74}"/>
              </a:ext>
            </a:extLst>
          </p:cNvPr>
          <p:cNvGrpSpPr>
            <a:grpSpLocks/>
          </p:cNvGrpSpPr>
          <p:nvPr/>
        </p:nvGrpSpPr>
        <p:grpSpPr bwMode="auto">
          <a:xfrm>
            <a:off x="4457700" y="420688"/>
            <a:ext cx="3475038" cy="0"/>
            <a:chOff x="4457700" y="419844"/>
            <a:chExt cx="3474601" cy="0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C76E72BE-B0D3-4ECB-95F7-C4327A4641AC}"/>
                </a:ext>
              </a:extLst>
            </p:cNvPr>
            <p:cNvCxnSpPr/>
            <p:nvPr/>
          </p:nvCxnSpPr>
          <p:spPr>
            <a:xfrm>
              <a:off x="4457700" y="419844"/>
              <a:ext cx="63809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307E6222-58F0-4361-857B-6D471515C12B}"/>
                </a:ext>
              </a:extLst>
            </p:cNvPr>
            <p:cNvCxnSpPr/>
            <p:nvPr/>
          </p:nvCxnSpPr>
          <p:spPr>
            <a:xfrm>
              <a:off x="7294206" y="419844"/>
              <a:ext cx="63809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">
            <a:extLst>
              <a:ext uri="{FF2B5EF4-FFF2-40B4-BE49-F238E27FC236}">
                <a16:creationId xmlns:a16="http://schemas.microsoft.com/office/drawing/2014/main" id="{11E668C0-7C02-4646-BD59-A356DB913E74}"/>
              </a:ext>
            </a:extLst>
          </p:cNvPr>
          <p:cNvGrpSpPr/>
          <p:nvPr/>
        </p:nvGrpSpPr>
        <p:grpSpPr>
          <a:xfrm>
            <a:off x="5988542" y="1746552"/>
            <a:ext cx="225941" cy="4253259"/>
            <a:chOff x="6017571" y="1819122"/>
            <a:chExt cx="225941" cy="4253265"/>
          </a:xfrm>
          <a:solidFill>
            <a:srgbClr val="C1C7D0"/>
          </a:solidFill>
        </p:grpSpPr>
        <p:sp>
          <p:nvSpPr>
            <p:cNvPr id="14" name="Rectangle 2">
              <a:extLst>
                <a:ext uri="{FF2B5EF4-FFF2-40B4-BE49-F238E27FC236}">
                  <a16:creationId xmlns:a16="http://schemas.microsoft.com/office/drawing/2014/main" id="{29BCFF1D-4340-460E-A767-12094A446397}"/>
                </a:ext>
              </a:extLst>
            </p:cNvPr>
            <p:cNvSpPr/>
            <p:nvPr/>
          </p:nvSpPr>
          <p:spPr>
            <a:xfrm>
              <a:off x="6061444" y="1913637"/>
              <a:ext cx="138196" cy="4158750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1371600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700" ker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Rectangle 3">
              <a:extLst>
                <a:ext uri="{FF2B5EF4-FFF2-40B4-BE49-F238E27FC236}">
                  <a16:creationId xmlns:a16="http://schemas.microsoft.com/office/drawing/2014/main" id="{E0473F35-B96E-42D8-B6DA-CF6884B9416C}"/>
                </a:ext>
              </a:extLst>
            </p:cNvPr>
            <p:cNvSpPr/>
            <p:nvPr/>
          </p:nvSpPr>
          <p:spPr>
            <a:xfrm>
              <a:off x="6017571" y="1819122"/>
              <a:ext cx="225941" cy="945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3318" name="Notched Right Arrow 4">
            <a:extLst>
              <a:ext uri="{FF2B5EF4-FFF2-40B4-BE49-F238E27FC236}">
                <a16:creationId xmlns:a16="http://schemas.microsoft.com/office/drawing/2014/main" id="{0F3E7EDC-8F1E-49B4-BA71-682AFB117B8B}"/>
              </a:ext>
            </a:extLst>
          </p:cNvPr>
          <p:cNvSpPr>
            <a:spLocks noChangeArrowheads="1"/>
          </p:cNvSpPr>
          <p:nvPr/>
        </p:nvSpPr>
        <p:spPr bwMode="auto">
          <a:xfrm rot="-332207">
            <a:off x="4875213" y="2049463"/>
            <a:ext cx="2713037" cy="752475"/>
          </a:xfrm>
          <a:prstGeom prst="notchedRightArrow">
            <a:avLst>
              <a:gd name="adj1" fmla="val 100000"/>
              <a:gd name="adj2" fmla="val 32266"/>
            </a:avLst>
          </a:prstGeom>
          <a:solidFill>
            <a:srgbClr val="7ACDE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en-GB" altLang="zh-CN" sz="2800" b="1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319" name="Notched Right Arrow 5">
            <a:extLst>
              <a:ext uri="{FF2B5EF4-FFF2-40B4-BE49-F238E27FC236}">
                <a16:creationId xmlns:a16="http://schemas.microsoft.com/office/drawing/2014/main" id="{393374EA-8DAE-4B7E-877D-9244084C5798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4600575" y="2981325"/>
            <a:ext cx="2863850" cy="752475"/>
          </a:xfrm>
          <a:prstGeom prst="notchedRightArrow">
            <a:avLst>
              <a:gd name="adj1" fmla="val 100000"/>
              <a:gd name="adj2" fmla="val 32244"/>
            </a:avLst>
          </a:prstGeom>
          <a:solidFill>
            <a:srgbClr val="1A769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en-GB" altLang="zh-CN" sz="2800" b="1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320" name="Notched Right Arrow 6">
            <a:extLst>
              <a:ext uri="{FF2B5EF4-FFF2-40B4-BE49-F238E27FC236}">
                <a16:creationId xmlns:a16="http://schemas.microsoft.com/office/drawing/2014/main" id="{E54231E4-3A36-46F3-930A-7D93E871283F}"/>
              </a:ext>
            </a:extLst>
          </p:cNvPr>
          <p:cNvSpPr>
            <a:spLocks noChangeArrowheads="1"/>
          </p:cNvSpPr>
          <p:nvPr/>
        </p:nvSpPr>
        <p:spPr bwMode="auto">
          <a:xfrm rot="-281149">
            <a:off x="4802188" y="3887788"/>
            <a:ext cx="2713037" cy="752475"/>
          </a:xfrm>
          <a:prstGeom prst="notchedRightArrow">
            <a:avLst>
              <a:gd name="adj1" fmla="val 100000"/>
              <a:gd name="adj2" fmla="val 32266"/>
            </a:avLst>
          </a:prstGeom>
          <a:solidFill>
            <a:srgbClr val="7ACDE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 lang="en-GB" altLang="zh-CN" sz="2800" b="1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321" name="Notched Right Arrow 7">
            <a:extLst>
              <a:ext uri="{FF2B5EF4-FFF2-40B4-BE49-F238E27FC236}">
                <a16:creationId xmlns:a16="http://schemas.microsoft.com/office/drawing/2014/main" id="{3F65A1B2-6B9B-4224-98C0-E80A5171F33E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4545013" y="4799013"/>
            <a:ext cx="2974975" cy="750887"/>
          </a:xfrm>
          <a:prstGeom prst="notchedRightArrow">
            <a:avLst>
              <a:gd name="adj1" fmla="val 100000"/>
              <a:gd name="adj2" fmla="val 32338"/>
            </a:avLst>
          </a:prstGeom>
          <a:solidFill>
            <a:srgbClr val="1A769F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r>
              <a:rPr lang="en-GB" altLang="zh-CN" sz="2800" b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	</a:t>
            </a:r>
          </a:p>
        </p:txBody>
      </p:sp>
      <p:sp>
        <p:nvSpPr>
          <p:cNvPr id="13322" name="TextBox 13">
            <a:extLst>
              <a:ext uri="{FF2B5EF4-FFF2-40B4-BE49-F238E27FC236}">
                <a16:creationId xmlns:a16="http://schemas.microsoft.com/office/drawing/2014/main" id="{21683650-4591-4E2D-8BE1-2AA193138D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59713" y="2106613"/>
            <a:ext cx="2338387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1600" b="1">
                <a:solidFill>
                  <a:srgbClr val="415064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</a:p>
        </p:txBody>
      </p:sp>
      <p:sp>
        <p:nvSpPr>
          <p:cNvPr id="13323" name="TextBox 13">
            <a:extLst>
              <a:ext uri="{FF2B5EF4-FFF2-40B4-BE49-F238E27FC236}">
                <a16:creationId xmlns:a16="http://schemas.microsoft.com/office/drawing/2014/main" id="{16307C71-29B7-49E5-96DF-09017C8359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62888" y="2392363"/>
            <a:ext cx="25844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spcBef>
                <a:spcPct val="20000"/>
              </a:spcBef>
            </a:pPr>
            <a:r>
              <a:rPr lang="zh-CN" altLang="en-US" sz="1200">
                <a:solidFill>
                  <a:srgbClr val="415064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words here according to your need to draw the text box size</a:t>
            </a:r>
          </a:p>
        </p:txBody>
      </p:sp>
      <p:sp>
        <p:nvSpPr>
          <p:cNvPr id="13324" name="TextBox 13">
            <a:extLst>
              <a:ext uri="{FF2B5EF4-FFF2-40B4-BE49-F238E27FC236}">
                <a16:creationId xmlns:a16="http://schemas.microsoft.com/office/drawing/2014/main" id="{90E256B5-D8A8-45F9-AAA8-6C11F7651D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80350" y="3843338"/>
            <a:ext cx="233838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1600" b="1">
                <a:solidFill>
                  <a:srgbClr val="415064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</a:p>
        </p:txBody>
      </p:sp>
      <p:sp>
        <p:nvSpPr>
          <p:cNvPr id="13325" name="TextBox 13">
            <a:extLst>
              <a:ext uri="{FF2B5EF4-FFF2-40B4-BE49-F238E27FC236}">
                <a16:creationId xmlns:a16="http://schemas.microsoft.com/office/drawing/2014/main" id="{006855F7-6871-46F8-8F76-73345FFCC9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85113" y="4129088"/>
            <a:ext cx="24257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spcBef>
                <a:spcPct val="20000"/>
              </a:spcBef>
            </a:pPr>
            <a:r>
              <a:rPr lang="zh-CN" altLang="en-US" sz="1200">
                <a:solidFill>
                  <a:srgbClr val="415064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words here according to your need to draw the text box size</a:t>
            </a:r>
          </a:p>
        </p:txBody>
      </p:sp>
      <p:sp>
        <p:nvSpPr>
          <p:cNvPr id="13326" name="TextBox 13">
            <a:extLst>
              <a:ext uri="{FF2B5EF4-FFF2-40B4-BE49-F238E27FC236}">
                <a16:creationId xmlns:a16="http://schemas.microsoft.com/office/drawing/2014/main" id="{2093941F-5214-42C8-9792-6D24C17BB1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5175" y="3157538"/>
            <a:ext cx="2338388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>
              <a:spcBef>
                <a:spcPct val="20000"/>
              </a:spcBef>
            </a:pPr>
            <a:r>
              <a:rPr lang="zh-CN" altLang="en-US" sz="1600" b="1">
                <a:solidFill>
                  <a:srgbClr val="415064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</a:p>
        </p:txBody>
      </p:sp>
      <p:sp>
        <p:nvSpPr>
          <p:cNvPr id="13327" name="TextBox 13">
            <a:extLst>
              <a:ext uri="{FF2B5EF4-FFF2-40B4-BE49-F238E27FC236}">
                <a16:creationId xmlns:a16="http://schemas.microsoft.com/office/drawing/2014/main" id="{11A9E71D-B4F0-4E6F-90E6-34089FD911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5163" y="3443288"/>
            <a:ext cx="24384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spcBef>
                <a:spcPct val="20000"/>
              </a:spcBef>
            </a:pPr>
            <a:r>
              <a:rPr lang="zh-CN" altLang="en-US" sz="1200">
                <a:solidFill>
                  <a:srgbClr val="415064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words here according to your need to draw the text box size</a:t>
            </a:r>
          </a:p>
        </p:txBody>
      </p:sp>
      <p:sp>
        <p:nvSpPr>
          <p:cNvPr id="13328" name="TextBox 13">
            <a:extLst>
              <a:ext uri="{FF2B5EF4-FFF2-40B4-BE49-F238E27FC236}">
                <a16:creationId xmlns:a16="http://schemas.microsoft.com/office/drawing/2014/main" id="{5D56DB49-1C5E-4777-9863-B82194BF72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4895850"/>
            <a:ext cx="2336800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>
              <a:spcBef>
                <a:spcPct val="20000"/>
              </a:spcBef>
            </a:pPr>
            <a:r>
              <a:rPr lang="zh-CN" altLang="en-US" sz="1600" b="1">
                <a:solidFill>
                  <a:srgbClr val="415064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</a:p>
        </p:txBody>
      </p:sp>
      <p:sp>
        <p:nvSpPr>
          <p:cNvPr id="13329" name="TextBox 13">
            <a:extLst>
              <a:ext uri="{FF2B5EF4-FFF2-40B4-BE49-F238E27FC236}">
                <a16:creationId xmlns:a16="http://schemas.microsoft.com/office/drawing/2014/main" id="{FD9A5CDA-D2D4-42A0-B747-1CF2C9D824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35163" y="5181600"/>
            <a:ext cx="24590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spcBef>
                <a:spcPct val="20000"/>
              </a:spcBef>
            </a:pPr>
            <a:r>
              <a:rPr lang="zh-CN" altLang="en-US" sz="1200">
                <a:solidFill>
                  <a:srgbClr val="415064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words here according to your need to draw the text box size</a:t>
            </a:r>
          </a:p>
        </p:txBody>
      </p:sp>
      <p:sp>
        <p:nvSpPr>
          <p:cNvPr id="13330" name="TextBox 13">
            <a:extLst>
              <a:ext uri="{FF2B5EF4-FFF2-40B4-BE49-F238E27FC236}">
                <a16:creationId xmlns:a16="http://schemas.microsoft.com/office/drawing/2014/main" id="{FD8429C4-CF97-48D6-8C4C-E5BCD5AE95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9900" y="2146300"/>
            <a:ext cx="965200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13331" name="TextBox 13">
            <a:extLst>
              <a:ext uri="{FF2B5EF4-FFF2-40B4-BE49-F238E27FC236}">
                <a16:creationId xmlns:a16="http://schemas.microsoft.com/office/drawing/2014/main" id="{CD169ED6-28E8-48D6-A6C1-69352814A8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9900" y="4005263"/>
            <a:ext cx="965200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03</a:t>
            </a:r>
          </a:p>
        </p:txBody>
      </p:sp>
      <p:sp>
        <p:nvSpPr>
          <p:cNvPr id="13332" name="TextBox 13">
            <a:extLst>
              <a:ext uri="{FF2B5EF4-FFF2-40B4-BE49-F238E27FC236}">
                <a16:creationId xmlns:a16="http://schemas.microsoft.com/office/drawing/2014/main" id="{077F8F36-F0AF-42C8-801F-3838E9B3AE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9900" y="4935538"/>
            <a:ext cx="965200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04</a:t>
            </a:r>
          </a:p>
        </p:txBody>
      </p:sp>
      <p:sp>
        <p:nvSpPr>
          <p:cNvPr id="13333" name="TextBox 13">
            <a:extLst>
              <a:ext uri="{FF2B5EF4-FFF2-40B4-BE49-F238E27FC236}">
                <a16:creationId xmlns:a16="http://schemas.microsoft.com/office/drawing/2014/main" id="{123665F1-40F5-4A25-BBA3-1EA96E7340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9900" y="3074988"/>
            <a:ext cx="965200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13334" name="矩形 3">
            <a:extLst>
              <a:ext uri="{FF2B5EF4-FFF2-40B4-BE49-F238E27FC236}">
                <a16:creationId xmlns:a16="http://schemas.microsoft.com/office/drawing/2014/main" id="{A2D11600-2A96-49F2-9272-7E1F5F2184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9400" y="158750"/>
            <a:ext cx="13557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zh-CN" altLang="en-US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8" name="组合 8">
            <a:extLst>
              <a:ext uri="{FF2B5EF4-FFF2-40B4-BE49-F238E27FC236}">
                <a16:creationId xmlns:a16="http://schemas.microsoft.com/office/drawing/2014/main" id="{BC9C0603-DB33-415A-8EE7-FA4863383ABB}"/>
              </a:ext>
            </a:extLst>
          </p:cNvPr>
          <p:cNvGrpSpPr>
            <a:grpSpLocks/>
          </p:cNvGrpSpPr>
          <p:nvPr/>
        </p:nvGrpSpPr>
        <p:grpSpPr bwMode="auto">
          <a:xfrm>
            <a:off x="4457700" y="420688"/>
            <a:ext cx="3475038" cy="0"/>
            <a:chOff x="4457700" y="419844"/>
            <a:chExt cx="3474601" cy="0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872EACF6-98B4-4FE4-9849-7F84E2933FA3}"/>
                </a:ext>
              </a:extLst>
            </p:cNvPr>
            <p:cNvCxnSpPr/>
            <p:nvPr/>
          </p:nvCxnSpPr>
          <p:spPr>
            <a:xfrm>
              <a:off x="4457700" y="419844"/>
              <a:ext cx="63809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6B783E28-C77E-471D-A2D4-0FC7E143EAA4}"/>
                </a:ext>
              </a:extLst>
            </p:cNvPr>
            <p:cNvCxnSpPr/>
            <p:nvPr/>
          </p:nvCxnSpPr>
          <p:spPr>
            <a:xfrm>
              <a:off x="7294206" y="419844"/>
              <a:ext cx="63809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Freeform 5">
            <a:extLst>
              <a:ext uri="{FF2B5EF4-FFF2-40B4-BE49-F238E27FC236}">
                <a16:creationId xmlns:a16="http://schemas.microsoft.com/office/drawing/2014/main" id="{92C159A7-F87B-465D-B8A7-1545144C2CE1}"/>
              </a:ext>
            </a:extLst>
          </p:cNvPr>
          <p:cNvSpPr/>
          <p:nvPr/>
        </p:nvSpPr>
        <p:spPr bwMode="auto">
          <a:xfrm>
            <a:off x="4033838" y="5505450"/>
            <a:ext cx="3152775" cy="1144588"/>
          </a:xfrm>
          <a:custGeom>
            <a:avLst/>
            <a:gdLst>
              <a:gd name="T0" fmla="*/ 25 w 443"/>
              <a:gd name="T1" fmla="*/ 161 h 161"/>
              <a:gd name="T2" fmla="*/ 0 w 443"/>
              <a:gd name="T3" fmla="*/ 50 h 161"/>
              <a:gd name="T4" fmla="*/ 129 w 443"/>
              <a:gd name="T5" fmla="*/ 8 h 161"/>
              <a:gd name="T6" fmla="*/ 172 w 443"/>
              <a:gd name="T7" fmla="*/ 3 h 161"/>
              <a:gd name="T8" fmla="*/ 273 w 443"/>
              <a:gd name="T9" fmla="*/ 44 h 161"/>
              <a:gd name="T10" fmla="*/ 285 w 443"/>
              <a:gd name="T11" fmla="*/ 48 h 161"/>
              <a:gd name="T12" fmla="*/ 267 w 443"/>
              <a:gd name="T13" fmla="*/ 95 h 161"/>
              <a:gd name="T14" fmla="*/ 233 w 443"/>
              <a:gd name="T15" fmla="*/ 84 h 161"/>
              <a:gd name="T16" fmla="*/ 222 w 443"/>
              <a:gd name="T17" fmla="*/ 90 h 161"/>
              <a:gd name="T18" fmla="*/ 263 w 443"/>
              <a:gd name="T19" fmla="*/ 103 h 161"/>
              <a:gd name="T20" fmla="*/ 279 w 443"/>
              <a:gd name="T21" fmla="*/ 106 h 161"/>
              <a:gd name="T22" fmla="*/ 308 w 443"/>
              <a:gd name="T23" fmla="*/ 58 h 161"/>
              <a:gd name="T24" fmla="*/ 386 w 443"/>
              <a:gd name="T25" fmla="*/ 20 h 161"/>
              <a:gd name="T26" fmla="*/ 412 w 443"/>
              <a:gd name="T27" fmla="*/ 63 h 161"/>
              <a:gd name="T28" fmla="*/ 293 w 443"/>
              <a:gd name="T29" fmla="*/ 132 h 161"/>
              <a:gd name="T30" fmla="*/ 269 w 443"/>
              <a:gd name="T31" fmla="*/ 136 h 161"/>
              <a:gd name="T32" fmla="*/ 144 w 443"/>
              <a:gd name="T33" fmla="*/ 110 h 161"/>
              <a:gd name="T34" fmla="*/ 102 w 443"/>
              <a:gd name="T35" fmla="*/ 116 h 161"/>
              <a:gd name="T36" fmla="*/ 25 w 443"/>
              <a:gd name="T37" fmla="*/ 161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43" h="161">
                <a:moveTo>
                  <a:pt x="25" y="161"/>
                </a:moveTo>
                <a:cubicBezTo>
                  <a:pt x="0" y="50"/>
                  <a:pt x="0" y="50"/>
                  <a:pt x="0" y="50"/>
                </a:cubicBezTo>
                <a:cubicBezTo>
                  <a:pt x="129" y="8"/>
                  <a:pt x="129" y="8"/>
                  <a:pt x="129" y="8"/>
                </a:cubicBezTo>
                <a:cubicBezTo>
                  <a:pt x="144" y="1"/>
                  <a:pt x="158" y="0"/>
                  <a:pt x="172" y="3"/>
                </a:cubicBezTo>
                <a:cubicBezTo>
                  <a:pt x="273" y="44"/>
                  <a:pt x="273" y="44"/>
                  <a:pt x="273" y="44"/>
                </a:cubicBezTo>
                <a:cubicBezTo>
                  <a:pt x="285" y="48"/>
                  <a:pt x="285" y="48"/>
                  <a:pt x="285" y="48"/>
                </a:cubicBezTo>
                <a:cubicBezTo>
                  <a:pt x="312" y="58"/>
                  <a:pt x="305" y="107"/>
                  <a:pt x="267" y="95"/>
                </a:cubicBezTo>
                <a:cubicBezTo>
                  <a:pt x="233" y="84"/>
                  <a:pt x="233" y="84"/>
                  <a:pt x="233" y="84"/>
                </a:cubicBezTo>
                <a:cubicBezTo>
                  <a:pt x="213" y="77"/>
                  <a:pt x="212" y="86"/>
                  <a:pt x="222" y="90"/>
                </a:cubicBezTo>
                <a:cubicBezTo>
                  <a:pt x="263" y="103"/>
                  <a:pt x="263" y="103"/>
                  <a:pt x="263" y="103"/>
                </a:cubicBezTo>
                <a:cubicBezTo>
                  <a:pt x="269" y="105"/>
                  <a:pt x="272" y="106"/>
                  <a:pt x="279" y="106"/>
                </a:cubicBezTo>
                <a:cubicBezTo>
                  <a:pt x="299" y="105"/>
                  <a:pt x="318" y="86"/>
                  <a:pt x="308" y="58"/>
                </a:cubicBezTo>
                <a:cubicBezTo>
                  <a:pt x="386" y="20"/>
                  <a:pt x="386" y="20"/>
                  <a:pt x="386" y="20"/>
                </a:cubicBezTo>
                <a:cubicBezTo>
                  <a:pt x="417" y="3"/>
                  <a:pt x="443" y="45"/>
                  <a:pt x="412" y="63"/>
                </a:cubicBezTo>
                <a:cubicBezTo>
                  <a:pt x="293" y="132"/>
                  <a:pt x="293" y="132"/>
                  <a:pt x="293" y="132"/>
                </a:cubicBezTo>
                <a:cubicBezTo>
                  <a:pt x="284" y="137"/>
                  <a:pt x="276" y="139"/>
                  <a:pt x="269" y="136"/>
                </a:cubicBezTo>
                <a:cubicBezTo>
                  <a:pt x="144" y="110"/>
                  <a:pt x="144" y="110"/>
                  <a:pt x="144" y="110"/>
                </a:cubicBezTo>
                <a:cubicBezTo>
                  <a:pt x="123" y="106"/>
                  <a:pt x="122" y="105"/>
                  <a:pt x="102" y="116"/>
                </a:cubicBezTo>
                <a:cubicBezTo>
                  <a:pt x="25" y="161"/>
                  <a:pt x="25" y="161"/>
                  <a:pt x="25" y="161"/>
                </a:cubicBezTo>
                <a:close/>
              </a:path>
            </a:pathLst>
          </a:custGeom>
          <a:solidFill>
            <a:srgbClr val="FFCC99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d-ID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4B044CD8-71BB-48D5-88C9-B8DC35AC047D}"/>
              </a:ext>
            </a:extLst>
          </p:cNvPr>
          <p:cNvSpPr/>
          <p:nvPr/>
        </p:nvSpPr>
        <p:spPr bwMode="auto">
          <a:xfrm>
            <a:off x="5294313" y="5037138"/>
            <a:ext cx="1473200" cy="846137"/>
          </a:xfrm>
          <a:custGeom>
            <a:avLst/>
            <a:gdLst>
              <a:gd name="T0" fmla="*/ 167 w 207"/>
              <a:gd name="T1" fmla="*/ 48 h 119"/>
              <a:gd name="T2" fmla="*/ 150 w 207"/>
              <a:gd name="T3" fmla="*/ 39 h 119"/>
              <a:gd name="T4" fmla="*/ 113 w 207"/>
              <a:gd name="T5" fmla="*/ 20 h 119"/>
              <a:gd name="T6" fmla="*/ 101 w 207"/>
              <a:gd name="T7" fmla="*/ 16 h 119"/>
              <a:gd name="T8" fmla="*/ 99 w 207"/>
              <a:gd name="T9" fmla="*/ 18 h 119"/>
              <a:gd name="T10" fmla="*/ 73 w 207"/>
              <a:gd name="T11" fmla="*/ 26 h 119"/>
              <a:gd name="T12" fmla="*/ 37 w 207"/>
              <a:gd name="T13" fmla="*/ 36 h 119"/>
              <a:gd name="T14" fmla="*/ 9 w 207"/>
              <a:gd name="T15" fmla="*/ 55 h 119"/>
              <a:gd name="T16" fmla="*/ 110 w 207"/>
              <a:gd name="T17" fmla="*/ 107 h 119"/>
              <a:gd name="T18" fmla="*/ 126 w 207"/>
              <a:gd name="T19" fmla="*/ 118 h 119"/>
              <a:gd name="T20" fmla="*/ 206 w 207"/>
              <a:gd name="T21" fmla="*/ 80 h 119"/>
              <a:gd name="T22" fmla="*/ 206 w 207"/>
              <a:gd name="T23" fmla="*/ 80 h 119"/>
              <a:gd name="T24" fmla="*/ 206 w 207"/>
              <a:gd name="T25" fmla="*/ 80 h 119"/>
              <a:gd name="T26" fmla="*/ 206 w 207"/>
              <a:gd name="T27" fmla="*/ 80 h 119"/>
              <a:gd name="T28" fmla="*/ 206 w 207"/>
              <a:gd name="T29" fmla="*/ 80 h 119"/>
              <a:gd name="T30" fmla="*/ 206 w 207"/>
              <a:gd name="T31" fmla="*/ 80 h 119"/>
              <a:gd name="T32" fmla="*/ 206 w 207"/>
              <a:gd name="T33" fmla="*/ 80 h 119"/>
              <a:gd name="T34" fmla="*/ 207 w 207"/>
              <a:gd name="T35" fmla="*/ 80 h 119"/>
              <a:gd name="T36" fmla="*/ 207 w 207"/>
              <a:gd name="T37" fmla="*/ 80 h 119"/>
              <a:gd name="T38" fmla="*/ 207 w 207"/>
              <a:gd name="T39" fmla="*/ 80 h 119"/>
              <a:gd name="T40" fmla="*/ 207 w 207"/>
              <a:gd name="T41" fmla="*/ 80 h 119"/>
              <a:gd name="T42" fmla="*/ 207 w 207"/>
              <a:gd name="T43" fmla="*/ 80 h 119"/>
              <a:gd name="T44" fmla="*/ 207 w 207"/>
              <a:gd name="T45" fmla="*/ 79 h 119"/>
              <a:gd name="T46" fmla="*/ 207 w 207"/>
              <a:gd name="T47" fmla="*/ 79 h 119"/>
              <a:gd name="T48" fmla="*/ 207 w 207"/>
              <a:gd name="T49" fmla="*/ 79 h 119"/>
              <a:gd name="T50" fmla="*/ 207 w 207"/>
              <a:gd name="T51" fmla="*/ 79 h 119"/>
              <a:gd name="T52" fmla="*/ 207 w 207"/>
              <a:gd name="T53" fmla="*/ 79 h 119"/>
              <a:gd name="T54" fmla="*/ 207 w 207"/>
              <a:gd name="T55" fmla="*/ 79 h 119"/>
              <a:gd name="T56" fmla="*/ 207 w 207"/>
              <a:gd name="T57" fmla="*/ 79 h 119"/>
              <a:gd name="T58" fmla="*/ 207 w 207"/>
              <a:gd name="T59" fmla="*/ 79 h 119"/>
              <a:gd name="T60" fmla="*/ 207 w 207"/>
              <a:gd name="T61" fmla="*/ 79 h 119"/>
              <a:gd name="T62" fmla="*/ 207 w 207"/>
              <a:gd name="T63" fmla="*/ 79 h 119"/>
              <a:gd name="T64" fmla="*/ 207 w 207"/>
              <a:gd name="T65" fmla="*/ 79 h 119"/>
              <a:gd name="T66" fmla="*/ 207 w 207"/>
              <a:gd name="T67" fmla="*/ 79 h 119"/>
              <a:gd name="T68" fmla="*/ 207 w 207"/>
              <a:gd name="T69" fmla="*/ 79 h 119"/>
              <a:gd name="T70" fmla="*/ 207 w 207"/>
              <a:gd name="T71" fmla="*/ 79 h 119"/>
              <a:gd name="T72" fmla="*/ 207 w 207"/>
              <a:gd name="T73" fmla="*/ 79 h 119"/>
              <a:gd name="T74" fmla="*/ 207 w 207"/>
              <a:gd name="T75" fmla="*/ 79 h 119"/>
              <a:gd name="T76" fmla="*/ 207 w 207"/>
              <a:gd name="T77" fmla="*/ 79 h 119"/>
              <a:gd name="T78" fmla="*/ 207 w 207"/>
              <a:gd name="T79" fmla="*/ 79 h 119"/>
              <a:gd name="T80" fmla="*/ 207 w 207"/>
              <a:gd name="T81" fmla="*/ 79 h 119"/>
              <a:gd name="T82" fmla="*/ 207 w 207"/>
              <a:gd name="T83" fmla="*/ 79 h 119"/>
              <a:gd name="T84" fmla="*/ 207 w 207"/>
              <a:gd name="T85" fmla="*/ 79 h 119"/>
              <a:gd name="T86" fmla="*/ 186 w 207"/>
              <a:gd name="T87" fmla="*/ 60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07" h="119">
                <a:moveTo>
                  <a:pt x="186" y="60"/>
                </a:moveTo>
                <a:cubicBezTo>
                  <a:pt x="180" y="51"/>
                  <a:pt x="171" y="49"/>
                  <a:pt x="167" y="48"/>
                </a:cubicBezTo>
                <a:cubicBezTo>
                  <a:pt x="165" y="48"/>
                  <a:pt x="165" y="48"/>
                  <a:pt x="164" y="46"/>
                </a:cubicBezTo>
                <a:cubicBezTo>
                  <a:pt x="159" y="42"/>
                  <a:pt x="155" y="39"/>
                  <a:pt x="150" y="39"/>
                </a:cubicBezTo>
                <a:cubicBezTo>
                  <a:pt x="144" y="39"/>
                  <a:pt x="136" y="36"/>
                  <a:pt x="130" y="32"/>
                </a:cubicBezTo>
                <a:cubicBezTo>
                  <a:pt x="125" y="27"/>
                  <a:pt x="120" y="22"/>
                  <a:pt x="113" y="20"/>
                </a:cubicBezTo>
                <a:cubicBezTo>
                  <a:pt x="115" y="16"/>
                  <a:pt x="110" y="0"/>
                  <a:pt x="107" y="4"/>
                </a:cubicBezTo>
                <a:cubicBezTo>
                  <a:pt x="103" y="12"/>
                  <a:pt x="101" y="16"/>
                  <a:pt x="101" y="16"/>
                </a:cubicBezTo>
                <a:cubicBezTo>
                  <a:pt x="101" y="17"/>
                  <a:pt x="100" y="17"/>
                  <a:pt x="100" y="18"/>
                </a:cubicBezTo>
                <a:cubicBezTo>
                  <a:pt x="99" y="18"/>
                  <a:pt x="99" y="18"/>
                  <a:pt x="99" y="18"/>
                </a:cubicBezTo>
                <a:cubicBezTo>
                  <a:pt x="96" y="18"/>
                  <a:pt x="92" y="19"/>
                  <a:pt x="87" y="19"/>
                </a:cubicBezTo>
                <a:cubicBezTo>
                  <a:pt x="82" y="20"/>
                  <a:pt x="79" y="24"/>
                  <a:pt x="73" y="26"/>
                </a:cubicBezTo>
                <a:cubicBezTo>
                  <a:pt x="67" y="27"/>
                  <a:pt x="58" y="27"/>
                  <a:pt x="54" y="30"/>
                </a:cubicBezTo>
                <a:cubicBezTo>
                  <a:pt x="44" y="38"/>
                  <a:pt x="46" y="33"/>
                  <a:pt x="37" y="36"/>
                </a:cubicBezTo>
                <a:cubicBezTo>
                  <a:pt x="28" y="38"/>
                  <a:pt x="33" y="39"/>
                  <a:pt x="23" y="46"/>
                </a:cubicBezTo>
                <a:cubicBezTo>
                  <a:pt x="13" y="54"/>
                  <a:pt x="17" y="52"/>
                  <a:pt x="9" y="55"/>
                </a:cubicBezTo>
                <a:cubicBezTo>
                  <a:pt x="6" y="56"/>
                  <a:pt x="3" y="60"/>
                  <a:pt x="0" y="63"/>
                </a:cubicBezTo>
                <a:cubicBezTo>
                  <a:pt x="110" y="107"/>
                  <a:pt x="110" y="107"/>
                  <a:pt x="110" y="107"/>
                </a:cubicBezTo>
                <a:cubicBezTo>
                  <a:pt x="116" y="110"/>
                  <a:pt x="121" y="113"/>
                  <a:pt x="125" y="119"/>
                </a:cubicBezTo>
                <a:cubicBezTo>
                  <a:pt x="126" y="118"/>
                  <a:pt x="126" y="118"/>
                  <a:pt x="126" y="118"/>
                </a:cubicBezTo>
                <a:cubicBezTo>
                  <a:pt x="206" y="80"/>
                  <a:pt x="206" y="80"/>
                  <a:pt x="206" y="80"/>
                </a:cubicBezTo>
                <a:cubicBezTo>
                  <a:pt x="206" y="80"/>
                  <a:pt x="206" y="80"/>
                  <a:pt x="206" y="80"/>
                </a:cubicBezTo>
                <a:cubicBezTo>
                  <a:pt x="206" y="80"/>
                  <a:pt x="206" y="80"/>
                  <a:pt x="206" y="80"/>
                </a:cubicBezTo>
                <a:cubicBezTo>
                  <a:pt x="206" y="80"/>
                  <a:pt x="206" y="80"/>
                  <a:pt x="206" y="80"/>
                </a:cubicBezTo>
                <a:cubicBezTo>
                  <a:pt x="206" y="80"/>
                  <a:pt x="206" y="80"/>
                  <a:pt x="206" y="80"/>
                </a:cubicBezTo>
                <a:cubicBezTo>
                  <a:pt x="206" y="80"/>
                  <a:pt x="206" y="80"/>
                  <a:pt x="206" y="80"/>
                </a:cubicBezTo>
                <a:cubicBezTo>
                  <a:pt x="206" y="80"/>
                  <a:pt x="206" y="80"/>
                  <a:pt x="206" y="80"/>
                </a:cubicBezTo>
                <a:cubicBezTo>
                  <a:pt x="206" y="80"/>
                  <a:pt x="206" y="80"/>
                  <a:pt x="206" y="80"/>
                </a:cubicBezTo>
                <a:cubicBezTo>
                  <a:pt x="206" y="80"/>
                  <a:pt x="206" y="80"/>
                  <a:pt x="206" y="80"/>
                </a:cubicBezTo>
                <a:cubicBezTo>
                  <a:pt x="206" y="80"/>
                  <a:pt x="206" y="80"/>
                  <a:pt x="206" y="80"/>
                </a:cubicBezTo>
                <a:cubicBezTo>
                  <a:pt x="206" y="80"/>
                  <a:pt x="206" y="80"/>
                  <a:pt x="206" y="80"/>
                </a:cubicBezTo>
                <a:cubicBezTo>
                  <a:pt x="206" y="80"/>
                  <a:pt x="206" y="80"/>
                  <a:pt x="206" y="80"/>
                </a:cubicBezTo>
                <a:cubicBezTo>
                  <a:pt x="206" y="80"/>
                  <a:pt x="206" y="80"/>
                  <a:pt x="206" y="80"/>
                </a:cubicBezTo>
                <a:cubicBezTo>
                  <a:pt x="206" y="80"/>
                  <a:pt x="206" y="80"/>
                  <a:pt x="206" y="80"/>
                </a:cubicBezTo>
                <a:cubicBezTo>
                  <a:pt x="206" y="80"/>
                  <a:pt x="206" y="80"/>
                  <a:pt x="206" y="80"/>
                </a:cubicBezTo>
                <a:cubicBezTo>
                  <a:pt x="207" y="80"/>
                  <a:pt x="207" y="80"/>
                  <a:pt x="207" y="80"/>
                </a:cubicBezTo>
                <a:cubicBezTo>
                  <a:pt x="207" y="80"/>
                  <a:pt x="207" y="80"/>
                  <a:pt x="207" y="80"/>
                </a:cubicBezTo>
                <a:cubicBezTo>
                  <a:pt x="207" y="80"/>
                  <a:pt x="207" y="80"/>
                  <a:pt x="207" y="80"/>
                </a:cubicBezTo>
                <a:cubicBezTo>
                  <a:pt x="207" y="80"/>
                  <a:pt x="207" y="80"/>
                  <a:pt x="207" y="80"/>
                </a:cubicBezTo>
                <a:cubicBezTo>
                  <a:pt x="207" y="80"/>
                  <a:pt x="207" y="80"/>
                  <a:pt x="207" y="80"/>
                </a:cubicBezTo>
                <a:cubicBezTo>
                  <a:pt x="207" y="80"/>
                  <a:pt x="207" y="80"/>
                  <a:pt x="207" y="80"/>
                </a:cubicBezTo>
                <a:cubicBezTo>
                  <a:pt x="207" y="80"/>
                  <a:pt x="207" y="80"/>
                  <a:pt x="207" y="80"/>
                </a:cubicBezTo>
                <a:cubicBezTo>
                  <a:pt x="207" y="80"/>
                  <a:pt x="207" y="80"/>
                  <a:pt x="207" y="80"/>
                </a:cubicBezTo>
                <a:cubicBezTo>
                  <a:pt x="207" y="80"/>
                  <a:pt x="207" y="80"/>
                  <a:pt x="207" y="80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7" y="79"/>
                  <a:pt x="207" y="79"/>
                  <a:pt x="207" y="79"/>
                </a:cubicBezTo>
                <a:cubicBezTo>
                  <a:pt x="205" y="76"/>
                  <a:pt x="201" y="73"/>
                  <a:pt x="200" y="71"/>
                </a:cubicBezTo>
                <a:cubicBezTo>
                  <a:pt x="196" y="65"/>
                  <a:pt x="190" y="66"/>
                  <a:pt x="186" y="60"/>
                </a:cubicBezTo>
                <a:close/>
              </a:path>
            </a:pathLst>
          </a:custGeom>
          <a:solidFill>
            <a:srgbClr val="7F7F7F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d-ID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D6928FC1-6262-4312-836C-4297959322D9}"/>
              </a:ext>
            </a:extLst>
          </p:cNvPr>
          <p:cNvSpPr/>
          <p:nvPr/>
        </p:nvSpPr>
        <p:spPr bwMode="auto">
          <a:xfrm>
            <a:off x="5656263" y="1503363"/>
            <a:ext cx="762000" cy="1225550"/>
          </a:xfrm>
          <a:custGeom>
            <a:avLst/>
            <a:gdLst>
              <a:gd name="T0" fmla="*/ 21 w 93"/>
              <a:gd name="T1" fmla="*/ 101 h 151"/>
              <a:gd name="T2" fmla="*/ 34 w 93"/>
              <a:gd name="T3" fmla="*/ 124 h 151"/>
              <a:gd name="T4" fmla="*/ 47 w 93"/>
              <a:gd name="T5" fmla="*/ 147 h 151"/>
              <a:gd name="T6" fmla="*/ 56 w 93"/>
              <a:gd name="T7" fmla="*/ 146 h 151"/>
              <a:gd name="T8" fmla="*/ 75 w 93"/>
              <a:gd name="T9" fmla="*/ 117 h 151"/>
              <a:gd name="T10" fmla="*/ 90 w 93"/>
              <a:gd name="T11" fmla="*/ 65 h 151"/>
              <a:gd name="T12" fmla="*/ 67 w 93"/>
              <a:gd name="T13" fmla="*/ 23 h 151"/>
              <a:gd name="T14" fmla="*/ 52 w 93"/>
              <a:gd name="T15" fmla="*/ 3 h 151"/>
              <a:gd name="T16" fmla="*/ 51 w 93"/>
              <a:gd name="T17" fmla="*/ 2 h 151"/>
              <a:gd name="T18" fmla="*/ 47 w 93"/>
              <a:gd name="T19" fmla="*/ 2 h 151"/>
              <a:gd name="T20" fmla="*/ 46 w 93"/>
              <a:gd name="T21" fmla="*/ 4 h 151"/>
              <a:gd name="T22" fmla="*/ 21 w 93"/>
              <a:gd name="T23" fmla="*/ 101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" h="151">
                <a:moveTo>
                  <a:pt x="21" y="101"/>
                </a:moveTo>
                <a:cubicBezTo>
                  <a:pt x="25" y="111"/>
                  <a:pt x="30" y="119"/>
                  <a:pt x="34" y="124"/>
                </a:cubicBezTo>
                <a:cubicBezTo>
                  <a:pt x="38" y="132"/>
                  <a:pt x="44" y="141"/>
                  <a:pt x="47" y="147"/>
                </a:cubicBezTo>
                <a:cubicBezTo>
                  <a:pt x="50" y="151"/>
                  <a:pt x="53" y="151"/>
                  <a:pt x="56" y="146"/>
                </a:cubicBezTo>
                <a:cubicBezTo>
                  <a:pt x="61" y="138"/>
                  <a:pt x="70" y="125"/>
                  <a:pt x="75" y="117"/>
                </a:cubicBezTo>
                <a:cubicBezTo>
                  <a:pt x="82" y="105"/>
                  <a:pt x="93" y="85"/>
                  <a:pt x="90" y="65"/>
                </a:cubicBezTo>
                <a:cubicBezTo>
                  <a:pt x="86" y="46"/>
                  <a:pt x="72" y="29"/>
                  <a:pt x="67" y="23"/>
                </a:cubicBezTo>
                <a:cubicBezTo>
                  <a:pt x="64" y="18"/>
                  <a:pt x="56" y="8"/>
                  <a:pt x="52" y="3"/>
                </a:cubicBezTo>
                <a:cubicBezTo>
                  <a:pt x="51" y="3"/>
                  <a:pt x="51" y="2"/>
                  <a:pt x="51" y="2"/>
                </a:cubicBezTo>
                <a:cubicBezTo>
                  <a:pt x="49" y="0"/>
                  <a:pt x="48" y="0"/>
                  <a:pt x="47" y="2"/>
                </a:cubicBezTo>
                <a:cubicBezTo>
                  <a:pt x="46" y="3"/>
                  <a:pt x="46" y="3"/>
                  <a:pt x="46" y="4"/>
                </a:cubicBezTo>
                <a:cubicBezTo>
                  <a:pt x="25" y="41"/>
                  <a:pt x="0" y="54"/>
                  <a:pt x="21" y="101"/>
                </a:cubicBezTo>
                <a:close/>
              </a:path>
            </a:pathLst>
          </a:custGeom>
          <a:solidFill>
            <a:srgbClr val="1A769F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d-ID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E50703B1-AD30-4607-8C32-B39101B91D7D}"/>
              </a:ext>
            </a:extLst>
          </p:cNvPr>
          <p:cNvSpPr/>
          <p:nvPr/>
        </p:nvSpPr>
        <p:spPr bwMode="auto">
          <a:xfrm>
            <a:off x="5214938" y="2233613"/>
            <a:ext cx="850900" cy="1189037"/>
          </a:xfrm>
          <a:custGeom>
            <a:avLst/>
            <a:gdLst>
              <a:gd name="T0" fmla="*/ 97 w 104"/>
              <a:gd name="T1" fmla="*/ 145 h 146"/>
              <a:gd name="T2" fmla="*/ 82 w 104"/>
              <a:gd name="T3" fmla="*/ 54 h 146"/>
              <a:gd name="T4" fmla="*/ 45 w 104"/>
              <a:gd name="T5" fmla="*/ 28 h 146"/>
              <a:gd name="T6" fmla="*/ 11 w 104"/>
              <a:gd name="T7" fmla="*/ 4 h 146"/>
              <a:gd name="T8" fmla="*/ 9 w 104"/>
              <a:gd name="T9" fmla="*/ 4 h 146"/>
              <a:gd name="T10" fmla="*/ 9 w 104"/>
              <a:gd name="T11" fmla="*/ 76 h 146"/>
              <a:gd name="T12" fmla="*/ 48 w 104"/>
              <a:gd name="T13" fmla="*/ 118 h 146"/>
              <a:gd name="T14" fmla="*/ 95 w 104"/>
              <a:gd name="T15" fmla="*/ 145 h 146"/>
              <a:gd name="T16" fmla="*/ 97 w 104"/>
              <a:gd name="T17" fmla="*/ 145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4" h="146">
                <a:moveTo>
                  <a:pt x="97" y="145"/>
                </a:moveTo>
                <a:cubicBezTo>
                  <a:pt x="104" y="119"/>
                  <a:pt x="99" y="78"/>
                  <a:pt x="82" y="54"/>
                </a:cubicBezTo>
                <a:cubicBezTo>
                  <a:pt x="72" y="41"/>
                  <a:pt x="59" y="35"/>
                  <a:pt x="45" y="28"/>
                </a:cubicBezTo>
                <a:cubicBezTo>
                  <a:pt x="33" y="23"/>
                  <a:pt x="17" y="16"/>
                  <a:pt x="11" y="4"/>
                </a:cubicBezTo>
                <a:cubicBezTo>
                  <a:pt x="11" y="3"/>
                  <a:pt x="9" y="0"/>
                  <a:pt x="9" y="4"/>
                </a:cubicBezTo>
                <a:cubicBezTo>
                  <a:pt x="2" y="29"/>
                  <a:pt x="0" y="52"/>
                  <a:pt x="9" y="76"/>
                </a:cubicBezTo>
                <a:cubicBezTo>
                  <a:pt x="16" y="96"/>
                  <a:pt x="28" y="107"/>
                  <a:pt x="48" y="118"/>
                </a:cubicBezTo>
                <a:cubicBezTo>
                  <a:pt x="64" y="127"/>
                  <a:pt x="82" y="129"/>
                  <a:pt x="95" y="145"/>
                </a:cubicBezTo>
                <a:cubicBezTo>
                  <a:pt x="96" y="146"/>
                  <a:pt x="97" y="146"/>
                  <a:pt x="97" y="145"/>
                </a:cubicBezTo>
                <a:close/>
              </a:path>
            </a:pathLst>
          </a:custGeom>
          <a:solidFill>
            <a:srgbClr val="1A769F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d-ID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FC22A962-41EA-4AE2-9C0D-A78F79CD6A2F}"/>
              </a:ext>
            </a:extLst>
          </p:cNvPr>
          <p:cNvSpPr/>
          <p:nvPr/>
        </p:nvSpPr>
        <p:spPr bwMode="auto">
          <a:xfrm>
            <a:off x="5214938" y="3054350"/>
            <a:ext cx="850900" cy="1189038"/>
          </a:xfrm>
          <a:custGeom>
            <a:avLst/>
            <a:gdLst>
              <a:gd name="T0" fmla="*/ 97 w 104"/>
              <a:gd name="T1" fmla="*/ 145 h 146"/>
              <a:gd name="T2" fmla="*/ 82 w 104"/>
              <a:gd name="T3" fmla="*/ 54 h 146"/>
              <a:gd name="T4" fmla="*/ 45 w 104"/>
              <a:gd name="T5" fmla="*/ 28 h 146"/>
              <a:gd name="T6" fmla="*/ 11 w 104"/>
              <a:gd name="T7" fmla="*/ 4 h 146"/>
              <a:gd name="T8" fmla="*/ 9 w 104"/>
              <a:gd name="T9" fmla="*/ 4 h 146"/>
              <a:gd name="T10" fmla="*/ 9 w 104"/>
              <a:gd name="T11" fmla="*/ 76 h 146"/>
              <a:gd name="T12" fmla="*/ 48 w 104"/>
              <a:gd name="T13" fmla="*/ 118 h 146"/>
              <a:gd name="T14" fmla="*/ 95 w 104"/>
              <a:gd name="T15" fmla="*/ 145 h 146"/>
              <a:gd name="T16" fmla="*/ 97 w 104"/>
              <a:gd name="T17" fmla="*/ 145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4" h="146">
                <a:moveTo>
                  <a:pt x="97" y="145"/>
                </a:moveTo>
                <a:cubicBezTo>
                  <a:pt x="104" y="119"/>
                  <a:pt x="99" y="78"/>
                  <a:pt x="82" y="54"/>
                </a:cubicBezTo>
                <a:cubicBezTo>
                  <a:pt x="72" y="41"/>
                  <a:pt x="59" y="35"/>
                  <a:pt x="45" y="28"/>
                </a:cubicBezTo>
                <a:cubicBezTo>
                  <a:pt x="33" y="23"/>
                  <a:pt x="17" y="16"/>
                  <a:pt x="11" y="4"/>
                </a:cubicBezTo>
                <a:cubicBezTo>
                  <a:pt x="11" y="3"/>
                  <a:pt x="9" y="0"/>
                  <a:pt x="9" y="4"/>
                </a:cubicBezTo>
                <a:cubicBezTo>
                  <a:pt x="2" y="29"/>
                  <a:pt x="0" y="52"/>
                  <a:pt x="9" y="76"/>
                </a:cubicBezTo>
                <a:cubicBezTo>
                  <a:pt x="16" y="96"/>
                  <a:pt x="28" y="107"/>
                  <a:pt x="48" y="118"/>
                </a:cubicBezTo>
                <a:cubicBezTo>
                  <a:pt x="64" y="127"/>
                  <a:pt x="82" y="129"/>
                  <a:pt x="95" y="145"/>
                </a:cubicBezTo>
                <a:cubicBezTo>
                  <a:pt x="96" y="146"/>
                  <a:pt x="97" y="146"/>
                  <a:pt x="97" y="145"/>
                </a:cubicBezTo>
                <a:close/>
              </a:path>
            </a:pathLst>
          </a:custGeom>
          <a:solidFill>
            <a:srgbClr val="7ACDEF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d-ID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sp>
        <p:nvSpPr>
          <p:cNvPr id="15" name="Freeform 8">
            <a:extLst>
              <a:ext uri="{FF2B5EF4-FFF2-40B4-BE49-F238E27FC236}">
                <a16:creationId xmlns:a16="http://schemas.microsoft.com/office/drawing/2014/main" id="{09109E56-9C88-4055-B57C-EA9452196B51}"/>
              </a:ext>
            </a:extLst>
          </p:cNvPr>
          <p:cNvSpPr/>
          <p:nvPr/>
        </p:nvSpPr>
        <p:spPr bwMode="auto">
          <a:xfrm>
            <a:off x="5214938" y="3876675"/>
            <a:ext cx="850900" cy="1185863"/>
          </a:xfrm>
          <a:custGeom>
            <a:avLst/>
            <a:gdLst>
              <a:gd name="T0" fmla="*/ 97 w 104"/>
              <a:gd name="T1" fmla="*/ 145 h 146"/>
              <a:gd name="T2" fmla="*/ 82 w 104"/>
              <a:gd name="T3" fmla="*/ 54 h 146"/>
              <a:gd name="T4" fmla="*/ 45 w 104"/>
              <a:gd name="T5" fmla="*/ 28 h 146"/>
              <a:gd name="T6" fmla="*/ 11 w 104"/>
              <a:gd name="T7" fmla="*/ 4 h 146"/>
              <a:gd name="T8" fmla="*/ 9 w 104"/>
              <a:gd name="T9" fmla="*/ 4 h 146"/>
              <a:gd name="T10" fmla="*/ 9 w 104"/>
              <a:gd name="T11" fmla="*/ 76 h 146"/>
              <a:gd name="T12" fmla="*/ 48 w 104"/>
              <a:gd name="T13" fmla="*/ 118 h 146"/>
              <a:gd name="T14" fmla="*/ 95 w 104"/>
              <a:gd name="T15" fmla="*/ 145 h 146"/>
              <a:gd name="T16" fmla="*/ 97 w 104"/>
              <a:gd name="T17" fmla="*/ 145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4" h="146">
                <a:moveTo>
                  <a:pt x="97" y="145"/>
                </a:moveTo>
                <a:cubicBezTo>
                  <a:pt x="104" y="118"/>
                  <a:pt x="99" y="78"/>
                  <a:pt x="82" y="54"/>
                </a:cubicBezTo>
                <a:cubicBezTo>
                  <a:pt x="72" y="41"/>
                  <a:pt x="59" y="35"/>
                  <a:pt x="45" y="28"/>
                </a:cubicBezTo>
                <a:cubicBezTo>
                  <a:pt x="33" y="23"/>
                  <a:pt x="17" y="16"/>
                  <a:pt x="11" y="4"/>
                </a:cubicBezTo>
                <a:cubicBezTo>
                  <a:pt x="11" y="3"/>
                  <a:pt x="9" y="0"/>
                  <a:pt x="9" y="4"/>
                </a:cubicBezTo>
                <a:cubicBezTo>
                  <a:pt x="2" y="29"/>
                  <a:pt x="0" y="52"/>
                  <a:pt x="9" y="76"/>
                </a:cubicBezTo>
                <a:cubicBezTo>
                  <a:pt x="16" y="96"/>
                  <a:pt x="28" y="107"/>
                  <a:pt x="48" y="118"/>
                </a:cubicBezTo>
                <a:cubicBezTo>
                  <a:pt x="64" y="127"/>
                  <a:pt x="82" y="129"/>
                  <a:pt x="95" y="145"/>
                </a:cubicBezTo>
                <a:cubicBezTo>
                  <a:pt x="96" y="146"/>
                  <a:pt x="97" y="146"/>
                  <a:pt x="97" y="145"/>
                </a:cubicBezTo>
                <a:close/>
              </a:path>
            </a:pathLst>
          </a:custGeom>
          <a:solidFill>
            <a:srgbClr val="1A769F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d-ID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sp>
        <p:nvSpPr>
          <p:cNvPr id="16" name="Freeform 9">
            <a:extLst>
              <a:ext uri="{FF2B5EF4-FFF2-40B4-BE49-F238E27FC236}">
                <a16:creationId xmlns:a16="http://schemas.microsoft.com/office/drawing/2014/main" id="{1A6E8D91-1BC3-4406-864C-D08B6989F8F5}"/>
              </a:ext>
            </a:extLst>
          </p:cNvPr>
          <p:cNvSpPr/>
          <p:nvPr/>
        </p:nvSpPr>
        <p:spPr bwMode="auto">
          <a:xfrm>
            <a:off x="6100763" y="2233613"/>
            <a:ext cx="850900" cy="1189037"/>
          </a:xfrm>
          <a:custGeom>
            <a:avLst/>
            <a:gdLst>
              <a:gd name="T0" fmla="*/ 6 w 104"/>
              <a:gd name="T1" fmla="*/ 145 h 146"/>
              <a:gd name="T2" fmla="*/ 22 w 104"/>
              <a:gd name="T3" fmla="*/ 54 h 146"/>
              <a:gd name="T4" fmla="*/ 59 w 104"/>
              <a:gd name="T5" fmla="*/ 28 h 146"/>
              <a:gd name="T6" fmla="*/ 92 w 104"/>
              <a:gd name="T7" fmla="*/ 4 h 146"/>
              <a:gd name="T8" fmla="*/ 95 w 104"/>
              <a:gd name="T9" fmla="*/ 4 h 146"/>
              <a:gd name="T10" fmla="*/ 95 w 104"/>
              <a:gd name="T11" fmla="*/ 76 h 146"/>
              <a:gd name="T12" fmla="*/ 55 w 104"/>
              <a:gd name="T13" fmla="*/ 118 h 146"/>
              <a:gd name="T14" fmla="*/ 8 w 104"/>
              <a:gd name="T15" fmla="*/ 145 h 146"/>
              <a:gd name="T16" fmla="*/ 6 w 104"/>
              <a:gd name="T17" fmla="*/ 145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4" h="146">
                <a:moveTo>
                  <a:pt x="6" y="145"/>
                </a:moveTo>
                <a:cubicBezTo>
                  <a:pt x="0" y="119"/>
                  <a:pt x="5" y="78"/>
                  <a:pt x="22" y="54"/>
                </a:cubicBezTo>
                <a:cubicBezTo>
                  <a:pt x="32" y="41"/>
                  <a:pt x="45" y="35"/>
                  <a:pt x="59" y="28"/>
                </a:cubicBezTo>
                <a:cubicBezTo>
                  <a:pt x="70" y="23"/>
                  <a:pt x="86" y="16"/>
                  <a:pt x="92" y="4"/>
                </a:cubicBezTo>
                <a:cubicBezTo>
                  <a:pt x="93" y="3"/>
                  <a:pt x="94" y="0"/>
                  <a:pt x="95" y="4"/>
                </a:cubicBezTo>
                <a:cubicBezTo>
                  <a:pt x="101" y="29"/>
                  <a:pt x="104" y="52"/>
                  <a:pt x="95" y="76"/>
                </a:cubicBezTo>
                <a:cubicBezTo>
                  <a:pt x="88" y="96"/>
                  <a:pt x="75" y="107"/>
                  <a:pt x="55" y="118"/>
                </a:cubicBezTo>
                <a:cubicBezTo>
                  <a:pt x="40" y="127"/>
                  <a:pt x="22" y="129"/>
                  <a:pt x="8" y="145"/>
                </a:cubicBezTo>
                <a:cubicBezTo>
                  <a:pt x="7" y="146"/>
                  <a:pt x="7" y="146"/>
                  <a:pt x="6" y="145"/>
                </a:cubicBezTo>
                <a:close/>
              </a:path>
            </a:pathLst>
          </a:custGeom>
          <a:solidFill>
            <a:srgbClr val="7ACDEF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d-ID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sp>
        <p:nvSpPr>
          <p:cNvPr id="17" name="Freeform 10">
            <a:extLst>
              <a:ext uri="{FF2B5EF4-FFF2-40B4-BE49-F238E27FC236}">
                <a16:creationId xmlns:a16="http://schemas.microsoft.com/office/drawing/2014/main" id="{F1DEA876-9CD4-4A49-8212-C4299CD0BBC8}"/>
              </a:ext>
            </a:extLst>
          </p:cNvPr>
          <p:cNvSpPr/>
          <p:nvPr/>
        </p:nvSpPr>
        <p:spPr bwMode="auto">
          <a:xfrm>
            <a:off x="6100763" y="3054350"/>
            <a:ext cx="850900" cy="1189038"/>
          </a:xfrm>
          <a:custGeom>
            <a:avLst/>
            <a:gdLst>
              <a:gd name="T0" fmla="*/ 6 w 104"/>
              <a:gd name="T1" fmla="*/ 145 h 146"/>
              <a:gd name="T2" fmla="*/ 22 w 104"/>
              <a:gd name="T3" fmla="*/ 54 h 146"/>
              <a:gd name="T4" fmla="*/ 59 w 104"/>
              <a:gd name="T5" fmla="*/ 28 h 146"/>
              <a:gd name="T6" fmla="*/ 92 w 104"/>
              <a:gd name="T7" fmla="*/ 4 h 146"/>
              <a:gd name="T8" fmla="*/ 95 w 104"/>
              <a:gd name="T9" fmla="*/ 4 h 146"/>
              <a:gd name="T10" fmla="*/ 95 w 104"/>
              <a:gd name="T11" fmla="*/ 76 h 146"/>
              <a:gd name="T12" fmla="*/ 55 w 104"/>
              <a:gd name="T13" fmla="*/ 118 h 146"/>
              <a:gd name="T14" fmla="*/ 8 w 104"/>
              <a:gd name="T15" fmla="*/ 145 h 146"/>
              <a:gd name="T16" fmla="*/ 6 w 104"/>
              <a:gd name="T17" fmla="*/ 145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4" h="146">
                <a:moveTo>
                  <a:pt x="6" y="145"/>
                </a:moveTo>
                <a:cubicBezTo>
                  <a:pt x="0" y="119"/>
                  <a:pt x="5" y="78"/>
                  <a:pt x="22" y="54"/>
                </a:cubicBezTo>
                <a:cubicBezTo>
                  <a:pt x="32" y="41"/>
                  <a:pt x="45" y="35"/>
                  <a:pt x="59" y="28"/>
                </a:cubicBezTo>
                <a:cubicBezTo>
                  <a:pt x="70" y="23"/>
                  <a:pt x="86" y="16"/>
                  <a:pt x="92" y="4"/>
                </a:cubicBezTo>
                <a:cubicBezTo>
                  <a:pt x="93" y="3"/>
                  <a:pt x="94" y="0"/>
                  <a:pt x="95" y="4"/>
                </a:cubicBezTo>
                <a:cubicBezTo>
                  <a:pt x="101" y="29"/>
                  <a:pt x="104" y="52"/>
                  <a:pt x="95" y="76"/>
                </a:cubicBezTo>
                <a:cubicBezTo>
                  <a:pt x="88" y="96"/>
                  <a:pt x="75" y="107"/>
                  <a:pt x="55" y="118"/>
                </a:cubicBezTo>
                <a:cubicBezTo>
                  <a:pt x="40" y="127"/>
                  <a:pt x="22" y="129"/>
                  <a:pt x="8" y="145"/>
                </a:cubicBezTo>
                <a:cubicBezTo>
                  <a:pt x="7" y="146"/>
                  <a:pt x="7" y="146"/>
                  <a:pt x="6" y="145"/>
                </a:cubicBezTo>
                <a:close/>
              </a:path>
            </a:pathLst>
          </a:custGeom>
          <a:solidFill>
            <a:srgbClr val="1A769F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d-ID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sp>
        <p:nvSpPr>
          <p:cNvPr id="18" name="Freeform 11">
            <a:extLst>
              <a:ext uri="{FF2B5EF4-FFF2-40B4-BE49-F238E27FC236}">
                <a16:creationId xmlns:a16="http://schemas.microsoft.com/office/drawing/2014/main" id="{C8C9DDF0-4C36-4B29-A6FD-9BA3A268CBA8}"/>
              </a:ext>
            </a:extLst>
          </p:cNvPr>
          <p:cNvSpPr/>
          <p:nvPr/>
        </p:nvSpPr>
        <p:spPr bwMode="auto">
          <a:xfrm>
            <a:off x="6100763" y="3876675"/>
            <a:ext cx="850900" cy="1185863"/>
          </a:xfrm>
          <a:custGeom>
            <a:avLst/>
            <a:gdLst>
              <a:gd name="T0" fmla="*/ 6 w 104"/>
              <a:gd name="T1" fmla="*/ 145 h 146"/>
              <a:gd name="T2" fmla="*/ 22 w 104"/>
              <a:gd name="T3" fmla="*/ 54 h 146"/>
              <a:gd name="T4" fmla="*/ 59 w 104"/>
              <a:gd name="T5" fmla="*/ 28 h 146"/>
              <a:gd name="T6" fmla="*/ 92 w 104"/>
              <a:gd name="T7" fmla="*/ 4 h 146"/>
              <a:gd name="T8" fmla="*/ 95 w 104"/>
              <a:gd name="T9" fmla="*/ 4 h 146"/>
              <a:gd name="T10" fmla="*/ 95 w 104"/>
              <a:gd name="T11" fmla="*/ 76 h 146"/>
              <a:gd name="T12" fmla="*/ 55 w 104"/>
              <a:gd name="T13" fmla="*/ 118 h 146"/>
              <a:gd name="T14" fmla="*/ 8 w 104"/>
              <a:gd name="T15" fmla="*/ 145 h 146"/>
              <a:gd name="T16" fmla="*/ 6 w 104"/>
              <a:gd name="T17" fmla="*/ 145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4" h="146">
                <a:moveTo>
                  <a:pt x="6" y="145"/>
                </a:moveTo>
                <a:cubicBezTo>
                  <a:pt x="0" y="118"/>
                  <a:pt x="5" y="78"/>
                  <a:pt x="22" y="54"/>
                </a:cubicBezTo>
                <a:cubicBezTo>
                  <a:pt x="32" y="41"/>
                  <a:pt x="45" y="35"/>
                  <a:pt x="59" y="28"/>
                </a:cubicBezTo>
                <a:cubicBezTo>
                  <a:pt x="70" y="23"/>
                  <a:pt x="86" y="16"/>
                  <a:pt x="92" y="4"/>
                </a:cubicBezTo>
                <a:cubicBezTo>
                  <a:pt x="93" y="3"/>
                  <a:pt x="94" y="0"/>
                  <a:pt x="95" y="4"/>
                </a:cubicBezTo>
                <a:cubicBezTo>
                  <a:pt x="101" y="29"/>
                  <a:pt x="104" y="52"/>
                  <a:pt x="95" y="76"/>
                </a:cubicBezTo>
                <a:cubicBezTo>
                  <a:pt x="88" y="96"/>
                  <a:pt x="75" y="107"/>
                  <a:pt x="55" y="118"/>
                </a:cubicBezTo>
                <a:cubicBezTo>
                  <a:pt x="40" y="127"/>
                  <a:pt x="22" y="129"/>
                  <a:pt x="8" y="145"/>
                </a:cubicBezTo>
                <a:cubicBezTo>
                  <a:pt x="7" y="146"/>
                  <a:pt x="7" y="146"/>
                  <a:pt x="6" y="145"/>
                </a:cubicBezTo>
                <a:close/>
              </a:path>
            </a:pathLst>
          </a:custGeom>
          <a:solidFill>
            <a:srgbClr val="7ACDEF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d-ID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sp>
        <p:nvSpPr>
          <p:cNvPr id="19" name="Freeform 139">
            <a:extLst>
              <a:ext uri="{FF2B5EF4-FFF2-40B4-BE49-F238E27FC236}">
                <a16:creationId xmlns:a16="http://schemas.microsoft.com/office/drawing/2014/main" id="{EBEA87DE-3C9D-4E14-AAA0-5BF70947DD9D}"/>
              </a:ext>
            </a:extLst>
          </p:cNvPr>
          <p:cNvSpPr>
            <a:spLocks noEditPoints="1"/>
          </p:cNvSpPr>
          <p:nvPr/>
        </p:nvSpPr>
        <p:spPr bwMode="auto">
          <a:xfrm>
            <a:off x="5902325" y="1866900"/>
            <a:ext cx="328613" cy="531813"/>
          </a:xfrm>
          <a:custGeom>
            <a:avLst/>
            <a:gdLst>
              <a:gd name="T0" fmla="*/ 40 w 40"/>
              <a:gd name="T1" fmla="*/ 20 h 64"/>
              <a:gd name="T2" fmla="*/ 20 w 40"/>
              <a:gd name="T3" fmla="*/ 0 h 64"/>
              <a:gd name="T4" fmla="*/ 0 w 40"/>
              <a:gd name="T5" fmla="*/ 20 h 64"/>
              <a:gd name="T6" fmla="*/ 16 w 40"/>
              <a:gd name="T7" fmla="*/ 40 h 64"/>
              <a:gd name="T8" fmla="*/ 16 w 40"/>
              <a:gd name="T9" fmla="*/ 48 h 64"/>
              <a:gd name="T10" fmla="*/ 8 w 40"/>
              <a:gd name="T11" fmla="*/ 48 h 64"/>
              <a:gd name="T12" fmla="*/ 8 w 40"/>
              <a:gd name="T13" fmla="*/ 56 h 64"/>
              <a:gd name="T14" fmla="*/ 16 w 40"/>
              <a:gd name="T15" fmla="*/ 56 h 64"/>
              <a:gd name="T16" fmla="*/ 16 w 40"/>
              <a:gd name="T17" fmla="*/ 64 h 64"/>
              <a:gd name="T18" fmla="*/ 24 w 40"/>
              <a:gd name="T19" fmla="*/ 64 h 64"/>
              <a:gd name="T20" fmla="*/ 24 w 40"/>
              <a:gd name="T21" fmla="*/ 56 h 64"/>
              <a:gd name="T22" fmla="*/ 32 w 40"/>
              <a:gd name="T23" fmla="*/ 56 h 64"/>
              <a:gd name="T24" fmla="*/ 32 w 40"/>
              <a:gd name="T25" fmla="*/ 48 h 64"/>
              <a:gd name="T26" fmla="*/ 24 w 40"/>
              <a:gd name="T27" fmla="*/ 48 h 64"/>
              <a:gd name="T28" fmla="*/ 24 w 40"/>
              <a:gd name="T29" fmla="*/ 40 h 64"/>
              <a:gd name="T30" fmla="*/ 40 w 40"/>
              <a:gd name="T31" fmla="*/ 20 h 64"/>
              <a:gd name="T32" fmla="*/ 20 w 40"/>
              <a:gd name="T33" fmla="*/ 32 h 64"/>
              <a:gd name="T34" fmla="*/ 8 w 40"/>
              <a:gd name="T35" fmla="*/ 20 h 64"/>
              <a:gd name="T36" fmla="*/ 20 w 40"/>
              <a:gd name="T37" fmla="*/ 8 h 64"/>
              <a:gd name="T38" fmla="*/ 32 w 40"/>
              <a:gd name="T39" fmla="*/ 20 h 64"/>
              <a:gd name="T40" fmla="*/ 20 w 40"/>
              <a:gd name="T41" fmla="*/ 32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0" h="64">
                <a:moveTo>
                  <a:pt x="40" y="20"/>
                </a:moveTo>
                <a:cubicBezTo>
                  <a:pt x="40" y="9"/>
                  <a:pt x="31" y="0"/>
                  <a:pt x="20" y="0"/>
                </a:cubicBezTo>
                <a:cubicBezTo>
                  <a:pt x="9" y="0"/>
                  <a:pt x="0" y="9"/>
                  <a:pt x="0" y="20"/>
                </a:cubicBezTo>
                <a:cubicBezTo>
                  <a:pt x="0" y="30"/>
                  <a:pt x="7" y="38"/>
                  <a:pt x="16" y="40"/>
                </a:cubicBezTo>
                <a:cubicBezTo>
                  <a:pt x="16" y="48"/>
                  <a:pt x="16" y="48"/>
                  <a:pt x="16" y="48"/>
                </a:cubicBezTo>
                <a:cubicBezTo>
                  <a:pt x="8" y="48"/>
                  <a:pt x="8" y="48"/>
                  <a:pt x="8" y="48"/>
                </a:cubicBezTo>
                <a:cubicBezTo>
                  <a:pt x="8" y="56"/>
                  <a:pt x="8" y="56"/>
                  <a:pt x="8" y="56"/>
                </a:cubicBezTo>
                <a:cubicBezTo>
                  <a:pt x="16" y="56"/>
                  <a:pt x="16" y="56"/>
                  <a:pt x="16" y="56"/>
                </a:cubicBezTo>
                <a:cubicBezTo>
                  <a:pt x="16" y="64"/>
                  <a:pt x="16" y="64"/>
                  <a:pt x="16" y="64"/>
                </a:cubicBezTo>
                <a:cubicBezTo>
                  <a:pt x="24" y="64"/>
                  <a:pt x="24" y="64"/>
                  <a:pt x="24" y="64"/>
                </a:cubicBezTo>
                <a:cubicBezTo>
                  <a:pt x="24" y="56"/>
                  <a:pt x="24" y="56"/>
                  <a:pt x="24" y="56"/>
                </a:cubicBezTo>
                <a:cubicBezTo>
                  <a:pt x="32" y="56"/>
                  <a:pt x="32" y="56"/>
                  <a:pt x="32" y="56"/>
                </a:cubicBezTo>
                <a:cubicBezTo>
                  <a:pt x="32" y="48"/>
                  <a:pt x="32" y="48"/>
                  <a:pt x="32" y="48"/>
                </a:cubicBezTo>
                <a:cubicBezTo>
                  <a:pt x="24" y="48"/>
                  <a:pt x="24" y="48"/>
                  <a:pt x="24" y="48"/>
                </a:cubicBezTo>
                <a:cubicBezTo>
                  <a:pt x="24" y="40"/>
                  <a:pt x="24" y="40"/>
                  <a:pt x="24" y="40"/>
                </a:cubicBezTo>
                <a:cubicBezTo>
                  <a:pt x="33" y="38"/>
                  <a:pt x="40" y="30"/>
                  <a:pt x="40" y="20"/>
                </a:cubicBezTo>
                <a:close/>
                <a:moveTo>
                  <a:pt x="20" y="32"/>
                </a:moveTo>
                <a:cubicBezTo>
                  <a:pt x="13" y="32"/>
                  <a:pt x="8" y="27"/>
                  <a:pt x="8" y="20"/>
                </a:cubicBezTo>
                <a:cubicBezTo>
                  <a:pt x="8" y="13"/>
                  <a:pt x="13" y="8"/>
                  <a:pt x="20" y="8"/>
                </a:cubicBezTo>
                <a:cubicBezTo>
                  <a:pt x="27" y="8"/>
                  <a:pt x="32" y="13"/>
                  <a:pt x="32" y="20"/>
                </a:cubicBezTo>
                <a:cubicBezTo>
                  <a:pt x="32" y="27"/>
                  <a:pt x="27" y="32"/>
                  <a:pt x="20" y="32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d-ID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sp>
        <p:nvSpPr>
          <p:cNvPr id="20" name="Freeform 170">
            <a:extLst>
              <a:ext uri="{FF2B5EF4-FFF2-40B4-BE49-F238E27FC236}">
                <a16:creationId xmlns:a16="http://schemas.microsoft.com/office/drawing/2014/main" id="{17477129-6F27-4B7D-83DA-736342329BFC}"/>
              </a:ext>
            </a:extLst>
          </p:cNvPr>
          <p:cNvSpPr/>
          <p:nvPr/>
        </p:nvSpPr>
        <p:spPr bwMode="auto">
          <a:xfrm>
            <a:off x="6354763" y="4283075"/>
            <a:ext cx="400050" cy="400050"/>
          </a:xfrm>
          <a:custGeom>
            <a:avLst/>
            <a:gdLst>
              <a:gd name="T0" fmla="*/ 56 w 64"/>
              <a:gd name="T1" fmla="*/ 17 h 64"/>
              <a:gd name="T2" fmla="*/ 56 w 64"/>
              <a:gd name="T3" fmla="*/ 16 h 64"/>
              <a:gd name="T4" fmla="*/ 45 w 64"/>
              <a:gd name="T5" fmla="*/ 4 h 64"/>
              <a:gd name="T6" fmla="*/ 36 w 64"/>
              <a:gd name="T7" fmla="*/ 0 h 64"/>
              <a:gd name="T8" fmla="*/ 26 w 64"/>
              <a:gd name="T9" fmla="*/ 6 h 64"/>
              <a:gd name="T10" fmla="*/ 20 w 64"/>
              <a:gd name="T11" fmla="*/ 4 h 64"/>
              <a:gd name="T12" fmla="*/ 8 w 64"/>
              <a:gd name="T13" fmla="*/ 16 h 64"/>
              <a:gd name="T14" fmla="*/ 8 w 64"/>
              <a:gd name="T15" fmla="*/ 17 h 64"/>
              <a:gd name="T16" fmla="*/ 0 w 64"/>
              <a:gd name="T17" fmla="*/ 28 h 64"/>
              <a:gd name="T18" fmla="*/ 12 w 64"/>
              <a:gd name="T19" fmla="*/ 40 h 64"/>
              <a:gd name="T20" fmla="*/ 18 w 64"/>
              <a:gd name="T21" fmla="*/ 38 h 64"/>
              <a:gd name="T22" fmla="*/ 24 w 64"/>
              <a:gd name="T23" fmla="*/ 40 h 64"/>
              <a:gd name="T24" fmla="*/ 28 w 64"/>
              <a:gd name="T25" fmla="*/ 39 h 64"/>
              <a:gd name="T26" fmla="*/ 28 w 64"/>
              <a:gd name="T27" fmla="*/ 60 h 64"/>
              <a:gd name="T28" fmla="*/ 24 w 64"/>
              <a:gd name="T29" fmla="*/ 60 h 64"/>
              <a:gd name="T30" fmla="*/ 24 w 64"/>
              <a:gd name="T31" fmla="*/ 64 h 64"/>
              <a:gd name="T32" fmla="*/ 40 w 64"/>
              <a:gd name="T33" fmla="*/ 64 h 64"/>
              <a:gd name="T34" fmla="*/ 40 w 64"/>
              <a:gd name="T35" fmla="*/ 60 h 64"/>
              <a:gd name="T36" fmla="*/ 36 w 64"/>
              <a:gd name="T37" fmla="*/ 60 h 64"/>
              <a:gd name="T38" fmla="*/ 36 w 64"/>
              <a:gd name="T39" fmla="*/ 40 h 64"/>
              <a:gd name="T40" fmla="*/ 38 w 64"/>
              <a:gd name="T41" fmla="*/ 40 h 64"/>
              <a:gd name="T42" fmla="*/ 40 w 64"/>
              <a:gd name="T43" fmla="*/ 40 h 64"/>
              <a:gd name="T44" fmla="*/ 46 w 64"/>
              <a:gd name="T45" fmla="*/ 38 h 64"/>
              <a:gd name="T46" fmla="*/ 52 w 64"/>
              <a:gd name="T47" fmla="*/ 40 h 64"/>
              <a:gd name="T48" fmla="*/ 64 w 64"/>
              <a:gd name="T49" fmla="*/ 28 h 64"/>
              <a:gd name="T50" fmla="*/ 56 w 64"/>
              <a:gd name="T51" fmla="*/ 17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64" h="64">
                <a:moveTo>
                  <a:pt x="56" y="17"/>
                </a:moveTo>
                <a:cubicBezTo>
                  <a:pt x="56" y="16"/>
                  <a:pt x="56" y="16"/>
                  <a:pt x="56" y="16"/>
                </a:cubicBezTo>
                <a:cubicBezTo>
                  <a:pt x="56" y="10"/>
                  <a:pt x="51" y="5"/>
                  <a:pt x="45" y="4"/>
                </a:cubicBezTo>
                <a:cubicBezTo>
                  <a:pt x="43" y="2"/>
                  <a:pt x="40" y="0"/>
                  <a:pt x="36" y="0"/>
                </a:cubicBezTo>
                <a:cubicBezTo>
                  <a:pt x="32" y="0"/>
                  <a:pt x="28" y="2"/>
                  <a:pt x="26" y="6"/>
                </a:cubicBezTo>
                <a:cubicBezTo>
                  <a:pt x="24" y="5"/>
                  <a:pt x="22" y="4"/>
                  <a:pt x="20" y="4"/>
                </a:cubicBezTo>
                <a:cubicBezTo>
                  <a:pt x="13" y="4"/>
                  <a:pt x="8" y="9"/>
                  <a:pt x="8" y="16"/>
                </a:cubicBezTo>
                <a:cubicBezTo>
                  <a:pt x="8" y="16"/>
                  <a:pt x="8" y="16"/>
                  <a:pt x="8" y="17"/>
                </a:cubicBezTo>
                <a:cubicBezTo>
                  <a:pt x="3" y="18"/>
                  <a:pt x="0" y="23"/>
                  <a:pt x="0" y="28"/>
                </a:cubicBezTo>
                <a:cubicBezTo>
                  <a:pt x="0" y="35"/>
                  <a:pt x="5" y="40"/>
                  <a:pt x="12" y="40"/>
                </a:cubicBezTo>
                <a:cubicBezTo>
                  <a:pt x="14" y="40"/>
                  <a:pt x="16" y="39"/>
                  <a:pt x="18" y="38"/>
                </a:cubicBezTo>
                <a:cubicBezTo>
                  <a:pt x="20" y="39"/>
                  <a:pt x="22" y="40"/>
                  <a:pt x="24" y="40"/>
                </a:cubicBezTo>
                <a:cubicBezTo>
                  <a:pt x="25" y="40"/>
                  <a:pt x="27" y="40"/>
                  <a:pt x="28" y="39"/>
                </a:cubicBezTo>
                <a:cubicBezTo>
                  <a:pt x="28" y="60"/>
                  <a:pt x="28" y="60"/>
                  <a:pt x="28" y="60"/>
                </a:cubicBezTo>
                <a:cubicBezTo>
                  <a:pt x="24" y="60"/>
                  <a:pt x="24" y="60"/>
                  <a:pt x="24" y="60"/>
                </a:cubicBezTo>
                <a:cubicBezTo>
                  <a:pt x="24" y="64"/>
                  <a:pt x="24" y="64"/>
                  <a:pt x="24" y="64"/>
                </a:cubicBezTo>
                <a:cubicBezTo>
                  <a:pt x="40" y="64"/>
                  <a:pt x="40" y="64"/>
                  <a:pt x="40" y="64"/>
                </a:cubicBezTo>
                <a:cubicBezTo>
                  <a:pt x="40" y="60"/>
                  <a:pt x="40" y="60"/>
                  <a:pt x="40" y="60"/>
                </a:cubicBezTo>
                <a:cubicBezTo>
                  <a:pt x="36" y="60"/>
                  <a:pt x="36" y="60"/>
                  <a:pt x="36" y="60"/>
                </a:cubicBezTo>
                <a:cubicBezTo>
                  <a:pt x="36" y="40"/>
                  <a:pt x="36" y="40"/>
                  <a:pt x="36" y="40"/>
                </a:cubicBezTo>
                <a:cubicBezTo>
                  <a:pt x="37" y="40"/>
                  <a:pt x="37" y="40"/>
                  <a:pt x="38" y="40"/>
                </a:cubicBezTo>
                <a:cubicBezTo>
                  <a:pt x="39" y="40"/>
                  <a:pt x="39" y="40"/>
                  <a:pt x="40" y="40"/>
                </a:cubicBezTo>
                <a:cubicBezTo>
                  <a:pt x="42" y="40"/>
                  <a:pt x="44" y="39"/>
                  <a:pt x="46" y="38"/>
                </a:cubicBezTo>
                <a:cubicBezTo>
                  <a:pt x="48" y="39"/>
                  <a:pt x="50" y="40"/>
                  <a:pt x="52" y="40"/>
                </a:cubicBezTo>
                <a:cubicBezTo>
                  <a:pt x="59" y="40"/>
                  <a:pt x="64" y="35"/>
                  <a:pt x="64" y="28"/>
                </a:cubicBezTo>
                <a:cubicBezTo>
                  <a:pt x="64" y="23"/>
                  <a:pt x="61" y="18"/>
                  <a:pt x="56" y="17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d-ID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sp>
        <p:nvSpPr>
          <p:cNvPr id="21" name="Freeform 280">
            <a:extLst>
              <a:ext uri="{FF2B5EF4-FFF2-40B4-BE49-F238E27FC236}">
                <a16:creationId xmlns:a16="http://schemas.microsoft.com/office/drawing/2014/main" id="{9C9A8114-382C-473F-848C-ED539DB10408}"/>
              </a:ext>
            </a:extLst>
          </p:cNvPr>
          <p:cNvSpPr>
            <a:spLocks noEditPoints="1"/>
          </p:cNvSpPr>
          <p:nvPr/>
        </p:nvSpPr>
        <p:spPr bwMode="auto">
          <a:xfrm>
            <a:off x="6353175" y="3514725"/>
            <a:ext cx="346075" cy="282575"/>
          </a:xfrm>
          <a:custGeom>
            <a:avLst/>
            <a:gdLst>
              <a:gd name="T0" fmla="*/ 56 w 64"/>
              <a:gd name="T1" fmla="*/ 12 h 52"/>
              <a:gd name="T2" fmla="*/ 46 w 64"/>
              <a:gd name="T3" fmla="*/ 12 h 52"/>
              <a:gd name="T4" fmla="*/ 45 w 64"/>
              <a:gd name="T5" fmla="*/ 4 h 52"/>
              <a:gd name="T6" fmla="*/ 40 w 64"/>
              <a:gd name="T7" fmla="*/ 0 h 52"/>
              <a:gd name="T8" fmla="*/ 24 w 64"/>
              <a:gd name="T9" fmla="*/ 0 h 52"/>
              <a:gd name="T10" fmla="*/ 19 w 64"/>
              <a:gd name="T11" fmla="*/ 4 h 52"/>
              <a:gd name="T12" fmla="*/ 18 w 64"/>
              <a:gd name="T13" fmla="*/ 12 h 52"/>
              <a:gd name="T14" fmla="*/ 8 w 64"/>
              <a:gd name="T15" fmla="*/ 12 h 52"/>
              <a:gd name="T16" fmla="*/ 0 w 64"/>
              <a:gd name="T17" fmla="*/ 20 h 52"/>
              <a:gd name="T18" fmla="*/ 0 w 64"/>
              <a:gd name="T19" fmla="*/ 44 h 52"/>
              <a:gd name="T20" fmla="*/ 8 w 64"/>
              <a:gd name="T21" fmla="*/ 52 h 52"/>
              <a:gd name="T22" fmla="*/ 56 w 64"/>
              <a:gd name="T23" fmla="*/ 52 h 52"/>
              <a:gd name="T24" fmla="*/ 64 w 64"/>
              <a:gd name="T25" fmla="*/ 44 h 52"/>
              <a:gd name="T26" fmla="*/ 64 w 64"/>
              <a:gd name="T27" fmla="*/ 20 h 52"/>
              <a:gd name="T28" fmla="*/ 56 w 64"/>
              <a:gd name="T29" fmla="*/ 12 h 52"/>
              <a:gd name="T30" fmla="*/ 23 w 64"/>
              <a:gd name="T31" fmla="*/ 5 h 52"/>
              <a:gd name="T32" fmla="*/ 24 w 64"/>
              <a:gd name="T33" fmla="*/ 4 h 52"/>
              <a:gd name="T34" fmla="*/ 40 w 64"/>
              <a:gd name="T35" fmla="*/ 4 h 52"/>
              <a:gd name="T36" fmla="*/ 41 w 64"/>
              <a:gd name="T37" fmla="*/ 5 h 52"/>
              <a:gd name="T38" fmla="*/ 42 w 64"/>
              <a:gd name="T39" fmla="*/ 12 h 52"/>
              <a:gd name="T40" fmla="*/ 22 w 64"/>
              <a:gd name="T41" fmla="*/ 12 h 52"/>
              <a:gd name="T42" fmla="*/ 23 w 64"/>
              <a:gd name="T43" fmla="*/ 5 h 52"/>
              <a:gd name="T44" fmla="*/ 44 w 64"/>
              <a:gd name="T45" fmla="*/ 36 h 52"/>
              <a:gd name="T46" fmla="*/ 36 w 64"/>
              <a:gd name="T47" fmla="*/ 36 h 52"/>
              <a:gd name="T48" fmla="*/ 36 w 64"/>
              <a:gd name="T49" fmla="*/ 44 h 52"/>
              <a:gd name="T50" fmla="*/ 28 w 64"/>
              <a:gd name="T51" fmla="*/ 44 h 52"/>
              <a:gd name="T52" fmla="*/ 28 w 64"/>
              <a:gd name="T53" fmla="*/ 36 h 52"/>
              <a:gd name="T54" fmla="*/ 20 w 64"/>
              <a:gd name="T55" fmla="*/ 36 h 52"/>
              <a:gd name="T56" fmla="*/ 20 w 64"/>
              <a:gd name="T57" fmla="*/ 28 h 52"/>
              <a:gd name="T58" fmla="*/ 28 w 64"/>
              <a:gd name="T59" fmla="*/ 28 h 52"/>
              <a:gd name="T60" fmla="*/ 28 w 64"/>
              <a:gd name="T61" fmla="*/ 20 h 52"/>
              <a:gd name="T62" fmla="*/ 36 w 64"/>
              <a:gd name="T63" fmla="*/ 20 h 52"/>
              <a:gd name="T64" fmla="*/ 36 w 64"/>
              <a:gd name="T65" fmla="*/ 28 h 52"/>
              <a:gd name="T66" fmla="*/ 44 w 64"/>
              <a:gd name="T67" fmla="*/ 28 h 52"/>
              <a:gd name="T68" fmla="*/ 44 w 64"/>
              <a:gd name="T69" fmla="*/ 36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4" h="52">
                <a:moveTo>
                  <a:pt x="56" y="12"/>
                </a:moveTo>
                <a:cubicBezTo>
                  <a:pt x="46" y="12"/>
                  <a:pt x="46" y="12"/>
                  <a:pt x="46" y="12"/>
                </a:cubicBezTo>
                <a:cubicBezTo>
                  <a:pt x="45" y="4"/>
                  <a:pt x="45" y="4"/>
                  <a:pt x="45" y="4"/>
                </a:cubicBezTo>
                <a:cubicBezTo>
                  <a:pt x="44" y="2"/>
                  <a:pt x="42" y="0"/>
                  <a:pt x="40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2" y="0"/>
                  <a:pt x="20" y="2"/>
                  <a:pt x="19" y="4"/>
                </a:cubicBezTo>
                <a:cubicBezTo>
                  <a:pt x="18" y="12"/>
                  <a:pt x="18" y="12"/>
                  <a:pt x="18" y="12"/>
                </a:cubicBezTo>
                <a:cubicBezTo>
                  <a:pt x="8" y="12"/>
                  <a:pt x="8" y="12"/>
                  <a:pt x="8" y="12"/>
                </a:cubicBezTo>
                <a:cubicBezTo>
                  <a:pt x="4" y="12"/>
                  <a:pt x="0" y="16"/>
                  <a:pt x="0" y="20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48"/>
                  <a:pt x="4" y="52"/>
                  <a:pt x="8" y="52"/>
                </a:cubicBezTo>
                <a:cubicBezTo>
                  <a:pt x="56" y="52"/>
                  <a:pt x="56" y="52"/>
                  <a:pt x="56" y="52"/>
                </a:cubicBezTo>
                <a:cubicBezTo>
                  <a:pt x="60" y="52"/>
                  <a:pt x="64" y="48"/>
                  <a:pt x="64" y="44"/>
                </a:cubicBezTo>
                <a:cubicBezTo>
                  <a:pt x="64" y="20"/>
                  <a:pt x="64" y="20"/>
                  <a:pt x="64" y="20"/>
                </a:cubicBezTo>
                <a:cubicBezTo>
                  <a:pt x="64" y="16"/>
                  <a:pt x="60" y="12"/>
                  <a:pt x="56" y="12"/>
                </a:cubicBezTo>
                <a:close/>
                <a:moveTo>
                  <a:pt x="23" y="5"/>
                </a:moveTo>
                <a:cubicBezTo>
                  <a:pt x="24" y="4"/>
                  <a:pt x="24" y="4"/>
                  <a:pt x="24" y="4"/>
                </a:cubicBezTo>
                <a:cubicBezTo>
                  <a:pt x="40" y="4"/>
                  <a:pt x="40" y="4"/>
                  <a:pt x="40" y="4"/>
                </a:cubicBezTo>
                <a:cubicBezTo>
                  <a:pt x="41" y="5"/>
                  <a:pt x="41" y="5"/>
                  <a:pt x="41" y="5"/>
                </a:cubicBezTo>
                <a:cubicBezTo>
                  <a:pt x="42" y="12"/>
                  <a:pt x="42" y="12"/>
                  <a:pt x="42" y="12"/>
                </a:cubicBezTo>
                <a:cubicBezTo>
                  <a:pt x="22" y="12"/>
                  <a:pt x="22" y="12"/>
                  <a:pt x="22" y="12"/>
                </a:cubicBezTo>
                <a:lnTo>
                  <a:pt x="23" y="5"/>
                </a:lnTo>
                <a:close/>
                <a:moveTo>
                  <a:pt x="44" y="36"/>
                </a:moveTo>
                <a:cubicBezTo>
                  <a:pt x="36" y="36"/>
                  <a:pt x="36" y="36"/>
                  <a:pt x="36" y="36"/>
                </a:cubicBezTo>
                <a:cubicBezTo>
                  <a:pt x="36" y="44"/>
                  <a:pt x="36" y="44"/>
                  <a:pt x="36" y="44"/>
                </a:cubicBezTo>
                <a:cubicBezTo>
                  <a:pt x="28" y="44"/>
                  <a:pt x="28" y="44"/>
                  <a:pt x="28" y="44"/>
                </a:cubicBezTo>
                <a:cubicBezTo>
                  <a:pt x="28" y="36"/>
                  <a:pt x="28" y="36"/>
                  <a:pt x="28" y="36"/>
                </a:cubicBezTo>
                <a:cubicBezTo>
                  <a:pt x="20" y="36"/>
                  <a:pt x="20" y="36"/>
                  <a:pt x="20" y="36"/>
                </a:cubicBezTo>
                <a:cubicBezTo>
                  <a:pt x="20" y="28"/>
                  <a:pt x="20" y="28"/>
                  <a:pt x="20" y="28"/>
                </a:cubicBezTo>
                <a:cubicBezTo>
                  <a:pt x="28" y="28"/>
                  <a:pt x="28" y="28"/>
                  <a:pt x="28" y="28"/>
                </a:cubicBezTo>
                <a:cubicBezTo>
                  <a:pt x="28" y="20"/>
                  <a:pt x="28" y="20"/>
                  <a:pt x="28" y="20"/>
                </a:cubicBezTo>
                <a:cubicBezTo>
                  <a:pt x="36" y="20"/>
                  <a:pt x="36" y="20"/>
                  <a:pt x="36" y="20"/>
                </a:cubicBezTo>
                <a:cubicBezTo>
                  <a:pt x="36" y="28"/>
                  <a:pt x="36" y="28"/>
                  <a:pt x="36" y="28"/>
                </a:cubicBezTo>
                <a:cubicBezTo>
                  <a:pt x="44" y="28"/>
                  <a:pt x="44" y="28"/>
                  <a:pt x="44" y="28"/>
                </a:cubicBezTo>
                <a:lnTo>
                  <a:pt x="44" y="36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d-ID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sp>
        <p:nvSpPr>
          <p:cNvPr id="22" name="Freeform 390">
            <a:extLst>
              <a:ext uri="{FF2B5EF4-FFF2-40B4-BE49-F238E27FC236}">
                <a16:creationId xmlns:a16="http://schemas.microsoft.com/office/drawing/2014/main" id="{A086366A-0D4D-4A5A-8C2C-A48916C8CCCD}"/>
              </a:ext>
            </a:extLst>
          </p:cNvPr>
          <p:cNvSpPr>
            <a:spLocks noEditPoints="1"/>
          </p:cNvSpPr>
          <p:nvPr/>
        </p:nvSpPr>
        <p:spPr bwMode="auto">
          <a:xfrm>
            <a:off x="5421313" y="4319588"/>
            <a:ext cx="409575" cy="333375"/>
          </a:xfrm>
          <a:custGeom>
            <a:avLst/>
            <a:gdLst>
              <a:gd name="T0" fmla="*/ 32 w 64"/>
              <a:gd name="T1" fmla="*/ 12 h 52"/>
              <a:gd name="T2" fmla="*/ 0 w 64"/>
              <a:gd name="T3" fmla="*/ 0 h 52"/>
              <a:gd name="T4" fmla="*/ 0 w 64"/>
              <a:gd name="T5" fmla="*/ 44 h 52"/>
              <a:gd name="T6" fmla="*/ 2 w 64"/>
              <a:gd name="T7" fmla="*/ 44 h 52"/>
              <a:gd name="T8" fmla="*/ 4 w 64"/>
              <a:gd name="T9" fmla="*/ 44 h 52"/>
              <a:gd name="T10" fmla="*/ 4 w 64"/>
              <a:gd name="T11" fmla="*/ 48 h 52"/>
              <a:gd name="T12" fmla="*/ 28 w 64"/>
              <a:gd name="T13" fmla="*/ 52 h 52"/>
              <a:gd name="T14" fmla="*/ 36 w 64"/>
              <a:gd name="T15" fmla="*/ 52 h 52"/>
              <a:gd name="T16" fmla="*/ 60 w 64"/>
              <a:gd name="T17" fmla="*/ 48 h 52"/>
              <a:gd name="T18" fmla="*/ 60 w 64"/>
              <a:gd name="T19" fmla="*/ 44 h 52"/>
              <a:gd name="T20" fmla="*/ 62 w 64"/>
              <a:gd name="T21" fmla="*/ 44 h 52"/>
              <a:gd name="T22" fmla="*/ 64 w 64"/>
              <a:gd name="T23" fmla="*/ 44 h 52"/>
              <a:gd name="T24" fmla="*/ 64 w 64"/>
              <a:gd name="T25" fmla="*/ 0 h 52"/>
              <a:gd name="T26" fmla="*/ 32 w 64"/>
              <a:gd name="T27" fmla="*/ 12 h 52"/>
              <a:gd name="T28" fmla="*/ 28 w 64"/>
              <a:gd name="T29" fmla="*/ 42 h 52"/>
              <a:gd name="T30" fmla="*/ 4 w 64"/>
              <a:gd name="T31" fmla="*/ 38 h 52"/>
              <a:gd name="T32" fmla="*/ 4 w 64"/>
              <a:gd name="T33" fmla="*/ 4 h 52"/>
              <a:gd name="T34" fmla="*/ 9 w 64"/>
              <a:gd name="T35" fmla="*/ 4 h 52"/>
              <a:gd name="T36" fmla="*/ 10 w 64"/>
              <a:gd name="T37" fmla="*/ 4 h 52"/>
              <a:gd name="T38" fmla="*/ 11 w 64"/>
              <a:gd name="T39" fmla="*/ 4 h 52"/>
              <a:gd name="T40" fmla="*/ 28 w 64"/>
              <a:gd name="T41" fmla="*/ 11 h 52"/>
              <a:gd name="T42" fmla="*/ 28 w 64"/>
              <a:gd name="T43" fmla="*/ 12 h 52"/>
              <a:gd name="T44" fmla="*/ 28 w 64"/>
              <a:gd name="T45" fmla="*/ 42 h 52"/>
              <a:gd name="T46" fmla="*/ 60 w 64"/>
              <a:gd name="T47" fmla="*/ 38 h 52"/>
              <a:gd name="T48" fmla="*/ 36 w 64"/>
              <a:gd name="T49" fmla="*/ 42 h 52"/>
              <a:gd name="T50" fmla="*/ 36 w 64"/>
              <a:gd name="T51" fmla="*/ 12 h 52"/>
              <a:gd name="T52" fmla="*/ 60 w 64"/>
              <a:gd name="T53" fmla="*/ 4 h 52"/>
              <a:gd name="T54" fmla="*/ 60 w 64"/>
              <a:gd name="T55" fmla="*/ 38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64" h="52">
                <a:moveTo>
                  <a:pt x="32" y="12"/>
                </a:moveTo>
                <a:cubicBezTo>
                  <a:pt x="32" y="2"/>
                  <a:pt x="10" y="0"/>
                  <a:pt x="0" y="0"/>
                </a:cubicBezTo>
                <a:cubicBezTo>
                  <a:pt x="0" y="44"/>
                  <a:pt x="0" y="44"/>
                  <a:pt x="0" y="44"/>
                </a:cubicBezTo>
                <a:cubicBezTo>
                  <a:pt x="2" y="44"/>
                  <a:pt x="2" y="44"/>
                  <a:pt x="2" y="44"/>
                </a:cubicBezTo>
                <a:cubicBezTo>
                  <a:pt x="3" y="44"/>
                  <a:pt x="3" y="44"/>
                  <a:pt x="4" y="44"/>
                </a:cubicBezTo>
                <a:cubicBezTo>
                  <a:pt x="4" y="48"/>
                  <a:pt x="4" y="48"/>
                  <a:pt x="4" y="48"/>
                </a:cubicBezTo>
                <a:cubicBezTo>
                  <a:pt x="12" y="48"/>
                  <a:pt x="28" y="46"/>
                  <a:pt x="28" y="52"/>
                </a:cubicBezTo>
                <a:cubicBezTo>
                  <a:pt x="36" y="52"/>
                  <a:pt x="36" y="52"/>
                  <a:pt x="36" y="52"/>
                </a:cubicBezTo>
                <a:cubicBezTo>
                  <a:pt x="36" y="46"/>
                  <a:pt x="52" y="48"/>
                  <a:pt x="60" y="48"/>
                </a:cubicBezTo>
                <a:cubicBezTo>
                  <a:pt x="60" y="44"/>
                  <a:pt x="60" y="44"/>
                  <a:pt x="60" y="44"/>
                </a:cubicBezTo>
                <a:cubicBezTo>
                  <a:pt x="61" y="44"/>
                  <a:pt x="61" y="44"/>
                  <a:pt x="62" y="44"/>
                </a:cubicBezTo>
                <a:cubicBezTo>
                  <a:pt x="64" y="44"/>
                  <a:pt x="64" y="44"/>
                  <a:pt x="64" y="44"/>
                </a:cubicBezTo>
                <a:cubicBezTo>
                  <a:pt x="64" y="0"/>
                  <a:pt x="64" y="0"/>
                  <a:pt x="64" y="0"/>
                </a:cubicBezTo>
                <a:cubicBezTo>
                  <a:pt x="54" y="0"/>
                  <a:pt x="32" y="2"/>
                  <a:pt x="32" y="12"/>
                </a:cubicBezTo>
                <a:close/>
                <a:moveTo>
                  <a:pt x="28" y="42"/>
                </a:moveTo>
                <a:cubicBezTo>
                  <a:pt x="22" y="38"/>
                  <a:pt x="11" y="38"/>
                  <a:pt x="4" y="38"/>
                </a:cubicBezTo>
                <a:cubicBezTo>
                  <a:pt x="4" y="4"/>
                  <a:pt x="4" y="4"/>
                  <a:pt x="4" y="4"/>
                </a:cubicBezTo>
                <a:cubicBezTo>
                  <a:pt x="6" y="4"/>
                  <a:pt x="8" y="4"/>
                  <a:pt x="9" y="4"/>
                </a:cubicBezTo>
                <a:cubicBezTo>
                  <a:pt x="10" y="4"/>
                  <a:pt x="10" y="4"/>
                  <a:pt x="10" y="4"/>
                </a:cubicBezTo>
                <a:cubicBezTo>
                  <a:pt x="11" y="4"/>
                  <a:pt x="11" y="4"/>
                  <a:pt x="11" y="4"/>
                </a:cubicBezTo>
                <a:cubicBezTo>
                  <a:pt x="19" y="5"/>
                  <a:pt x="27" y="7"/>
                  <a:pt x="28" y="11"/>
                </a:cubicBezTo>
                <a:cubicBezTo>
                  <a:pt x="28" y="12"/>
                  <a:pt x="28" y="12"/>
                  <a:pt x="28" y="12"/>
                </a:cubicBezTo>
                <a:lnTo>
                  <a:pt x="28" y="42"/>
                </a:lnTo>
                <a:close/>
                <a:moveTo>
                  <a:pt x="60" y="38"/>
                </a:moveTo>
                <a:cubicBezTo>
                  <a:pt x="53" y="38"/>
                  <a:pt x="42" y="38"/>
                  <a:pt x="36" y="42"/>
                </a:cubicBezTo>
                <a:cubicBezTo>
                  <a:pt x="36" y="12"/>
                  <a:pt x="36" y="12"/>
                  <a:pt x="36" y="12"/>
                </a:cubicBezTo>
                <a:cubicBezTo>
                  <a:pt x="36" y="9"/>
                  <a:pt x="40" y="4"/>
                  <a:pt x="60" y="4"/>
                </a:cubicBezTo>
                <a:lnTo>
                  <a:pt x="60" y="38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d-ID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grpSp>
        <p:nvGrpSpPr>
          <p:cNvPr id="23" name="Group 29">
            <a:extLst>
              <a:ext uri="{FF2B5EF4-FFF2-40B4-BE49-F238E27FC236}">
                <a16:creationId xmlns:a16="http://schemas.microsoft.com/office/drawing/2014/main" id="{C7AA0B11-F19C-4CF6-A69E-323C8F28753E}"/>
              </a:ext>
            </a:extLst>
          </p:cNvPr>
          <p:cNvGrpSpPr/>
          <p:nvPr/>
        </p:nvGrpSpPr>
        <p:grpSpPr>
          <a:xfrm>
            <a:off x="5504651" y="2669672"/>
            <a:ext cx="322044" cy="365629"/>
            <a:chOff x="2641601" y="5472113"/>
            <a:chExt cx="211138" cy="239713"/>
          </a:xfrm>
          <a:solidFill>
            <a:sysClr val="window" lastClr="FFFFFF"/>
          </a:solidFill>
        </p:grpSpPr>
        <p:sp>
          <p:nvSpPr>
            <p:cNvPr id="24" name="Freeform 245">
              <a:extLst>
                <a:ext uri="{FF2B5EF4-FFF2-40B4-BE49-F238E27FC236}">
                  <a16:creationId xmlns:a16="http://schemas.microsoft.com/office/drawing/2014/main" id="{C254AF8C-A21C-42FF-9A4D-AF4EBF63049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1601" y="5516563"/>
              <a:ext cx="211138" cy="195263"/>
            </a:xfrm>
            <a:custGeom>
              <a:avLst/>
              <a:gdLst>
                <a:gd name="T0" fmla="*/ 28 w 56"/>
                <a:gd name="T1" fmla="*/ 8 h 52"/>
                <a:gd name="T2" fmla="*/ 0 w 56"/>
                <a:gd name="T3" fmla="*/ 24 h 52"/>
                <a:gd name="T4" fmla="*/ 20 w 56"/>
                <a:gd name="T5" fmla="*/ 52 h 52"/>
                <a:gd name="T6" fmla="*/ 28 w 56"/>
                <a:gd name="T7" fmla="*/ 48 h 52"/>
                <a:gd name="T8" fmla="*/ 36 w 56"/>
                <a:gd name="T9" fmla="*/ 52 h 52"/>
                <a:gd name="T10" fmla="*/ 56 w 56"/>
                <a:gd name="T11" fmla="*/ 24 h 52"/>
                <a:gd name="T12" fmla="*/ 28 w 56"/>
                <a:gd name="T13" fmla="*/ 8 h 52"/>
                <a:gd name="T14" fmla="*/ 12 w 56"/>
                <a:gd name="T15" fmla="*/ 40 h 52"/>
                <a:gd name="T16" fmla="*/ 12 w 56"/>
                <a:gd name="T17" fmla="*/ 12 h 52"/>
                <a:gd name="T18" fmla="*/ 20 w 56"/>
                <a:gd name="T19" fmla="*/ 12 h 52"/>
                <a:gd name="T20" fmla="*/ 12 w 56"/>
                <a:gd name="T21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" h="52">
                  <a:moveTo>
                    <a:pt x="28" y="8"/>
                  </a:moveTo>
                  <a:cubicBezTo>
                    <a:pt x="7" y="0"/>
                    <a:pt x="0" y="12"/>
                    <a:pt x="0" y="24"/>
                  </a:cubicBezTo>
                  <a:cubicBezTo>
                    <a:pt x="0" y="36"/>
                    <a:pt x="14" y="52"/>
                    <a:pt x="20" y="52"/>
                  </a:cubicBezTo>
                  <a:cubicBezTo>
                    <a:pt x="28" y="52"/>
                    <a:pt x="28" y="48"/>
                    <a:pt x="28" y="48"/>
                  </a:cubicBezTo>
                  <a:cubicBezTo>
                    <a:pt x="28" y="48"/>
                    <a:pt x="28" y="52"/>
                    <a:pt x="36" y="52"/>
                  </a:cubicBezTo>
                  <a:cubicBezTo>
                    <a:pt x="42" y="52"/>
                    <a:pt x="56" y="36"/>
                    <a:pt x="56" y="24"/>
                  </a:cubicBezTo>
                  <a:cubicBezTo>
                    <a:pt x="56" y="12"/>
                    <a:pt x="49" y="0"/>
                    <a:pt x="28" y="8"/>
                  </a:cubicBezTo>
                  <a:close/>
                  <a:moveTo>
                    <a:pt x="12" y="40"/>
                  </a:moveTo>
                  <a:cubicBezTo>
                    <a:pt x="0" y="24"/>
                    <a:pt x="12" y="12"/>
                    <a:pt x="12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12" y="20"/>
                    <a:pt x="1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 kern="0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25" name="Freeform 246">
              <a:extLst>
                <a:ext uri="{FF2B5EF4-FFF2-40B4-BE49-F238E27FC236}">
                  <a16:creationId xmlns:a16="http://schemas.microsoft.com/office/drawing/2014/main" id="{21E926D5-2F78-4167-AF2D-37BF7CCB2A22}"/>
                </a:ext>
              </a:extLst>
            </p:cNvPr>
            <p:cNvSpPr/>
            <p:nvPr/>
          </p:nvSpPr>
          <p:spPr bwMode="auto">
            <a:xfrm>
              <a:off x="2687638" y="5472113"/>
              <a:ext cx="60325" cy="60325"/>
            </a:xfrm>
            <a:custGeom>
              <a:avLst/>
              <a:gdLst>
                <a:gd name="T0" fmla="*/ 16 w 16"/>
                <a:gd name="T1" fmla="*/ 16 h 16"/>
                <a:gd name="T2" fmla="*/ 8 w 16"/>
                <a:gd name="T3" fmla="*/ 0 h 16"/>
                <a:gd name="T4" fmla="*/ 0 w 16"/>
                <a:gd name="T5" fmla="*/ 0 h 16"/>
                <a:gd name="T6" fmla="*/ 12 w 16"/>
                <a:gd name="T7" fmla="*/ 16 h 16"/>
                <a:gd name="T8" fmla="*/ 16 w 16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16" y="16"/>
                  </a:moveTo>
                  <a:cubicBezTo>
                    <a:pt x="12" y="8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16"/>
                    <a:pt x="12" y="16"/>
                    <a:pt x="12" y="16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 kern="0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26" name="Freeform 247">
              <a:extLst>
                <a:ext uri="{FF2B5EF4-FFF2-40B4-BE49-F238E27FC236}">
                  <a16:creationId xmlns:a16="http://schemas.microsoft.com/office/drawing/2014/main" id="{1AD817F8-3F20-4D6D-AF49-7EFEF9DF1750}"/>
                </a:ext>
              </a:extLst>
            </p:cNvPr>
            <p:cNvSpPr/>
            <p:nvPr/>
          </p:nvSpPr>
          <p:spPr bwMode="auto">
            <a:xfrm>
              <a:off x="2747963" y="5472113"/>
              <a:ext cx="74613" cy="60325"/>
            </a:xfrm>
            <a:custGeom>
              <a:avLst/>
              <a:gdLst>
                <a:gd name="T0" fmla="*/ 20 w 20"/>
                <a:gd name="T1" fmla="*/ 0 h 16"/>
                <a:gd name="T2" fmla="*/ 0 w 20"/>
                <a:gd name="T3" fmla="*/ 16 h 16"/>
                <a:gd name="T4" fmla="*/ 20 w 20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6">
                  <a:moveTo>
                    <a:pt x="20" y="0"/>
                  </a:moveTo>
                  <a:cubicBezTo>
                    <a:pt x="20" y="0"/>
                    <a:pt x="0" y="0"/>
                    <a:pt x="0" y="16"/>
                  </a:cubicBezTo>
                  <a:cubicBezTo>
                    <a:pt x="0" y="16"/>
                    <a:pt x="20" y="16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 kern="0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27" name="Group 33">
            <a:extLst>
              <a:ext uri="{FF2B5EF4-FFF2-40B4-BE49-F238E27FC236}">
                <a16:creationId xmlns:a16="http://schemas.microsoft.com/office/drawing/2014/main" id="{C7279B95-7234-4A69-B465-54288514C969}"/>
              </a:ext>
            </a:extLst>
          </p:cNvPr>
          <p:cNvGrpSpPr/>
          <p:nvPr/>
        </p:nvGrpSpPr>
        <p:grpSpPr>
          <a:xfrm>
            <a:off x="5478269" y="3451103"/>
            <a:ext cx="330743" cy="414844"/>
            <a:chOff x="9985375" y="3051175"/>
            <a:chExt cx="649288" cy="814388"/>
          </a:xfrm>
          <a:solidFill>
            <a:sysClr val="window" lastClr="FFFFFF"/>
          </a:solidFill>
        </p:grpSpPr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644F3410-35CE-45BE-BB8A-CED20D3E0973}"/>
                </a:ext>
              </a:extLst>
            </p:cNvPr>
            <p:cNvSpPr/>
            <p:nvPr/>
          </p:nvSpPr>
          <p:spPr bwMode="auto">
            <a:xfrm>
              <a:off x="10088563" y="3051175"/>
              <a:ext cx="442913" cy="198438"/>
            </a:xfrm>
            <a:custGeom>
              <a:avLst/>
              <a:gdLst>
                <a:gd name="T0" fmla="*/ 98 w 116"/>
                <a:gd name="T1" fmla="*/ 52 h 52"/>
                <a:gd name="T2" fmla="*/ 110 w 116"/>
                <a:gd name="T3" fmla="*/ 17 h 52"/>
                <a:gd name="T4" fmla="*/ 81 w 116"/>
                <a:gd name="T5" fmla="*/ 22 h 52"/>
                <a:gd name="T6" fmla="*/ 58 w 116"/>
                <a:gd name="T7" fmla="*/ 0 h 52"/>
                <a:gd name="T8" fmla="*/ 35 w 116"/>
                <a:gd name="T9" fmla="*/ 22 h 52"/>
                <a:gd name="T10" fmla="*/ 7 w 116"/>
                <a:gd name="T11" fmla="*/ 17 h 52"/>
                <a:gd name="T12" fmla="*/ 18 w 116"/>
                <a:gd name="T13" fmla="*/ 52 h 52"/>
                <a:gd name="T14" fmla="*/ 98 w 116"/>
                <a:gd name="T15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52">
                  <a:moveTo>
                    <a:pt x="98" y="52"/>
                  </a:moveTo>
                  <a:cubicBezTo>
                    <a:pt x="111" y="40"/>
                    <a:pt x="116" y="24"/>
                    <a:pt x="110" y="17"/>
                  </a:cubicBezTo>
                  <a:cubicBezTo>
                    <a:pt x="104" y="12"/>
                    <a:pt x="93" y="14"/>
                    <a:pt x="81" y="22"/>
                  </a:cubicBezTo>
                  <a:cubicBezTo>
                    <a:pt x="78" y="9"/>
                    <a:pt x="69" y="0"/>
                    <a:pt x="58" y="0"/>
                  </a:cubicBezTo>
                  <a:cubicBezTo>
                    <a:pt x="47" y="0"/>
                    <a:pt x="38" y="9"/>
                    <a:pt x="35" y="22"/>
                  </a:cubicBezTo>
                  <a:cubicBezTo>
                    <a:pt x="24" y="14"/>
                    <a:pt x="12" y="12"/>
                    <a:pt x="7" y="17"/>
                  </a:cubicBezTo>
                  <a:cubicBezTo>
                    <a:pt x="0" y="24"/>
                    <a:pt x="5" y="40"/>
                    <a:pt x="18" y="52"/>
                  </a:cubicBezTo>
                  <a:lnTo>
                    <a:pt x="98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 kern="0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B5FE5BDA-BA8F-4F2B-A6AC-696E7A8B939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85375" y="3298825"/>
              <a:ext cx="649288" cy="566738"/>
            </a:xfrm>
            <a:custGeom>
              <a:avLst/>
              <a:gdLst>
                <a:gd name="T0" fmla="*/ 165 w 170"/>
                <a:gd name="T1" fmla="*/ 95 h 149"/>
                <a:gd name="T2" fmla="*/ 165 w 170"/>
                <a:gd name="T3" fmla="*/ 95 h 149"/>
                <a:gd name="T4" fmla="*/ 170 w 170"/>
                <a:gd name="T5" fmla="*/ 66 h 149"/>
                <a:gd name="T6" fmla="*/ 132 w 170"/>
                <a:gd name="T7" fmla="*/ 0 h 149"/>
                <a:gd name="T8" fmla="*/ 38 w 170"/>
                <a:gd name="T9" fmla="*/ 0 h 149"/>
                <a:gd name="T10" fmla="*/ 0 w 170"/>
                <a:gd name="T11" fmla="*/ 66 h 149"/>
                <a:gd name="T12" fmla="*/ 9 w 170"/>
                <a:gd name="T13" fmla="*/ 101 h 149"/>
                <a:gd name="T14" fmla="*/ 12 w 170"/>
                <a:gd name="T15" fmla="*/ 114 h 149"/>
                <a:gd name="T16" fmla="*/ 10 w 170"/>
                <a:gd name="T17" fmla="*/ 136 h 149"/>
                <a:gd name="T18" fmla="*/ 43 w 170"/>
                <a:gd name="T19" fmla="*/ 142 h 149"/>
                <a:gd name="T20" fmla="*/ 43 w 170"/>
                <a:gd name="T21" fmla="*/ 142 h 149"/>
                <a:gd name="T22" fmla="*/ 61 w 170"/>
                <a:gd name="T23" fmla="*/ 142 h 149"/>
                <a:gd name="T24" fmla="*/ 61 w 170"/>
                <a:gd name="T25" fmla="*/ 142 h 149"/>
                <a:gd name="T26" fmla="*/ 85 w 170"/>
                <a:gd name="T27" fmla="*/ 146 h 149"/>
                <a:gd name="T28" fmla="*/ 110 w 170"/>
                <a:gd name="T29" fmla="*/ 142 h 149"/>
                <a:gd name="T30" fmla="*/ 110 w 170"/>
                <a:gd name="T31" fmla="*/ 142 h 149"/>
                <a:gd name="T32" fmla="*/ 127 w 170"/>
                <a:gd name="T33" fmla="*/ 142 h 149"/>
                <a:gd name="T34" fmla="*/ 160 w 170"/>
                <a:gd name="T35" fmla="*/ 136 h 149"/>
                <a:gd name="T36" fmla="*/ 158 w 170"/>
                <a:gd name="T37" fmla="*/ 115 h 149"/>
                <a:gd name="T38" fmla="*/ 158 w 170"/>
                <a:gd name="T39" fmla="*/ 115 h 149"/>
                <a:gd name="T40" fmla="*/ 162 w 170"/>
                <a:gd name="T41" fmla="*/ 101 h 149"/>
                <a:gd name="T42" fmla="*/ 165 w 170"/>
                <a:gd name="T43" fmla="*/ 95 h 149"/>
                <a:gd name="T44" fmla="*/ 91 w 170"/>
                <a:gd name="T45" fmla="*/ 113 h 149"/>
                <a:gd name="T46" fmla="*/ 79 w 170"/>
                <a:gd name="T47" fmla="*/ 113 h 149"/>
                <a:gd name="T48" fmla="*/ 79 w 170"/>
                <a:gd name="T49" fmla="*/ 102 h 149"/>
                <a:gd name="T50" fmla="*/ 58 w 170"/>
                <a:gd name="T51" fmla="*/ 96 h 149"/>
                <a:gd name="T52" fmla="*/ 62 w 170"/>
                <a:gd name="T53" fmla="*/ 83 h 149"/>
                <a:gd name="T54" fmla="*/ 81 w 170"/>
                <a:gd name="T55" fmla="*/ 88 h 149"/>
                <a:gd name="T56" fmla="*/ 92 w 170"/>
                <a:gd name="T57" fmla="*/ 83 h 149"/>
                <a:gd name="T58" fmla="*/ 80 w 170"/>
                <a:gd name="T59" fmla="*/ 75 h 149"/>
                <a:gd name="T60" fmla="*/ 59 w 170"/>
                <a:gd name="T61" fmla="*/ 55 h 149"/>
                <a:gd name="T62" fmla="*/ 80 w 170"/>
                <a:gd name="T63" fmla="*/ 37 h 149"/>
                <a:gd name="T64" fmla="*/ 80 w 170"/>
                <a:gd name="T65" fmla="*/ 25 h 149"/>
                <a:gd name="T66" fmla="*/ 92 w 170"/>
                <a:gd name="T67" fmla="*/ 25 h 149"/>
                <a:gd name="T68" fmla="*/ 92 w 170"/>
                <a:gd name="T69" fmla="*/ 37 h 149"/>
                <a:gd name="T70" fmla="*/ 109 w 170"/>
                <a:gd name="T71" fmla="*/ 41 h 149"/>
                <a:gd name="T72" fmla="*/ 105 w 170"/>
                <a:gd name="T73" fmla="*/ 54 h 149"/>
                <a:gd name="T74" fmla="*/ 89 w 170"/>
                <a:gd name="T75" fmla="*/ 50 h 149"/>
                <a:gd name="T76" fmla="*/ 80 w 170"/>
                <a:gd name="T77" fmla="*/ 54 h 149"/>
                <a:gd name="T78" fmla="*/ 92 w 170"/>
                <a:gd name="T79" fmla="*/ 62 h 149"/>
                <a:gd name="T80" fmla="*/ 112 w 170"/>
                <a:gd name="T81" fmla="*/ 82 h 149"/>
                <a:gd name="T82" fmla="*/ 91 w 170"/>
                <a:gd name="T83" fmla="*/ 101 h 149"/>
                <a:gd name="T84" fmla="*/ 91 w 170"/>
                <a:gd name="T85" fmla="*/ 11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0" h="149">
                  <a:moveTo>
                    <a:pt x="165" y="95"/>
                  </a:moveTo>
                  <a:cubicBezTo>
                    <a:pt x="165" y="95"/>
                    <a:pt x="165" y="95"/>
                    <a:pt x="165" y="95"/>
                  </a:cubicBezTo>
                  <a:cubicBezTo>
                    <a:pt x="168" y="86"/>
                    <a:pt x="170" y="76"/>
                    <a:pt x="170" y="66"/>
                  </a:cubicBezTo>
                  <a:cubicBezTo>
                    <a:pt x="170" y="39"/>
                    <a:pt x="155" y="14"/>
                    <a:pt x="132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15" y="14"/>
                    <a:pt x="0" y="39"/>
                    <a:pt x="0" y="66"/>
                  </a:cubicBezTo>
                  <a:cubicBezTo>
                    <a:pt x="0" y="79"/>
                    <a:pt x="3" y="91"/>
                    <a:pt x="9" y="101"/>
                  </a:cubicBezTo>
                  <a:cubicBezTo>
                    <a:pt x="11" y="106"/>
                    <a:pt x="13" y="112"/>
                    <a:pt x="12" y="114"/>
                  </a:cubicBezTo>
                  <a:cubicBezTo>
                    <a:pt x="8" y="121"/>
                    <a:pt x="7" y="129"/>
                    <a:pt x="10" y="136"/>
                  </a:cubicBezTo>
                  <a:cubicBezTo>
                    <a:pt x="16" y="146"/>
                    <a:pt x="30" y="148"/>
                    <a:pt x="43" y="142"/>
                  </a:cubicBezTo>
                  <a:cubicBezTo>
                    <a:pt x="43" y="142"/>
                    <a:pt x="43" y="142"/>
                    <a:pt x="43" y="142"/>
                  </a:cubicBezTo>
                  <a:cubicBezTo>
                    <a:pt x="43" y="142"/>
                    <a:pt x="50" y="139"/>
                    <a:pt x="61" y="142"/>
                  </a:cubicBezTo>
                  <a:cubicBezTo>
                    <a:pt x="61" y="142"/>
                    <a:pt x="61" y="142"/>
                    <a:pt x="61" y="142"/>
                  </a:cubicBezTo>
                  <a:cubicBezTo>
                    <a:pt x="69" y="144"/>
                    <a:pt x="77" y="146"/>
                    <a:pt x="85" y="146"/>
                  </a:cubicBezTo>
                  <a:cubicBezTo>
                    <a:pt x="94" y="146"/>
                    <a:pt x="102" y="144"/>
                    <a:pt x="110" y="142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9" y="140"/>
                    <a:pt x="125" y="141"/>
                    <a:pt x="127" y="142"/>
                  </a:cubicBezTo>
                  <a:cubicBezTo>
                    <a:pt x="140" y="149"/>
                    <a:pt x="154" y="146"/>
                    <a:pt x="160" y="136"/>
                  </a:cubicBezTo>
                  <a:cubicBezTo>
                    <a:pt x="163" y="130"/>
                    <a:pt x="163" y="122"/>
                    <a:pt x="158" y="115"/>
                  </a:cubicBezTo>
                  <a:cubicBezTo>
                    <a:pt x="158" y="115"/>
                    <a:pt x="158" y="115"/>
                    <a:pt x="158" y="115"/>
                  </a:cubicBezTo>
                  <a:cubicBezTo>
                    <a:pt x="157" y="113"/>
                    <a:pt x="160" y="106"/>
                    <a:pt x="162" y="101"/>
                  </a:cubicBezTo>
                  <a:cubicBezTo>
                    <a:pt x="163" y="99"/>
                    <a:pt x="165" y="95"/>
                    <a:pt x="165" y="95"/>
                  </a:cubicBezTo>
                  <a:close/>
                  <a:moveTo>
                    <a:pt x="91" y="113"/>
                  </a:moveTo>
                  <a:cubicBezTo>
                    <a:pt x="79" y="113"/>
                    <a:pt x="79" y="113"/>
                    <a:pt x="79" y="113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71" y="101"/>
                    <a:pt x="63" y="99"/>
                    <a:pt x="58" y="96"/>
                  </a:cubicBezTo>
                  <a:cubicBezTo>
                    <a:pt x="62" y="83"/>
                    <a:pt x="62" y="83"/>
                    <a:pt x="62" y="83"/>
                  </a:cubicBezTo>
                  <a:cubicBezTo>
                    <a:pt x="66" y="85"/>
                    <a:pt x="75" y="88"/>
                    <a:pt x="81" y="88"/>
                  </a:cubicBezTo>
                  <a:cubicBezTo>
                    <a:pt x="87" y="88"/>
                    <a:pt x="92" y="86"/>
                    <a:pt x="92" y="83"/>
                  </a:cubicBezTo>
                  <a:cubicBezTo>
                    <a:pt x="92" y="80"/>
                    <a:pt x="90" y="78"/>
                    <a:pt x="80" y="75"/>
                  </a:cubicBezTo>
                  <a:cubicBezTo>
                    <a:pt x="65" y="70"/>
                    <a:pt x="59" y="65"/>
                    <a:pt x="59" y="55"/>
                  </a:cubicBezTo>
                  <a:cubicBezTo>
                    <a:pt x="59" y="46"/>
                    <a:pt x="67" y="39"/>
                    <a:pt x="80" y="37"/>
                  </a:cubicBezTo>
                  <a:cubicBezTo>
                    <a:pt x="80" y="25"/>
                    <a:pt x="80" y="25"/>
                    <a:pt x="80" y="25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99" y="37"/>
                    <a:pt x="106" y="39"/>
                    <a:pt x="109" y="41"/>
                  </a:cubicBezTo>
                  <a:cubicBezTo>
                    <a:pt x="105" y="54"/>
                    <a:pt x="105" y="54"/>
                    <a:pt x="105" y="54"/>
                  </a:cubicBezTo>
                  <a:cubicBezTo>
                    <a:pt x="102" y="52"/>
                    <a:pt x="96" y="50"/>
                    <a:pt x="89" y="50"/>
                  </a:cubicBezTo>
                  <a:cubicBezTo>
                    <a:pt x="84" y="50"/>
                    <a:pt x="80" y="51"/>
                    <a:pt x="80" y="54"/>
                  </a:cubicBezTo>
                  <a:cubicBezTo>
                    <a:pt x="80" y="57"/>
                    <a:pt x="81" y="59"/>
                    <a:pt x="92" y="62"/>
                  </a:cubicBezTo>
                  <a:cubicBezTo>
                    <a:pt x="107" y="67"/>
                    <a:pt x="112" y="73"/>
                    <a:pt x="112" y="82"/>
                  </a:cubicBezTo>
                  <a:cubicBezTo>
                    <a:pt x="112" y="91"/>
                    <a:pt x="105" y="99"/>
                    <a:pt x="91" y="101"/>
                  </a:cubicBezTo>
                  <a:lnTo>
                    <a:pt x="91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 kern="0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30" name="Group 36">
            <a:extLst>
              <a:ext uri="{FF2B5EF4-FFF2-40B4-BE49-F238E27FC236}">
                <a16:creationId xmlns:a16="http://schemas.microsoft.com/office/drawing/2014/main" id="{641F9AF8-31E3-4F7A-8DA8-2BFA11D7EBC9}"/>
              </a:ext>
            </a:extLst>
          </p:cNvPr>
          <p:cNvGrpSpPr/>
          <p:nvPr/>
        </p:nvGrpSpPr>
        <p:grpSpPr>
          <a:xfrm flipH="1">
            <a:off x="6350045" y="2625268"/>
            <a:ext cx="404765" cy="402139"/>
            <a:chOff x="5016501" y="4030663"/>
            <a:chExt cx="244475" cy="242887"/>
          </a:xfrm>
          <a:solidFill>
            <a:sysClr val="window" lastClr="FFFFFF"/>
          </a:solidFill>
        </p:grpSpPr>
        <p:sp>
          <p:nvSpPr>
            <p:cNvPr id="31" name="Freeform 434">
              <a:extLst>
                <a:ext uri="{FF2B5EF4-FFF2-40B4-BE49-F238E27FC236}">
                  <a16:creationId xmlns:a16="http://schemas.microsoft.com/office/drawing/2014/main" id="{39CCA446-F393-446F-8C27-21DFE6B4241E}"/>
                </a:ext>
              </a:extLst>
            </p:cNvPr>
            <p:cNvSpPr/>
            <p:nvPr/>
          </p:nvSpPr>
          <p:spPr bwMode="auto">
            <a:xfrm>
              <a:off x="5016501" y="4030663"/>
              <a:ext cx="203200" cy="201613"/>
            </a:xfrm>
            <a:custGeom>
              <a:avLst/>
              <a:gdLst>
                <a:gd name="T0" fmla="*/ 37 w 54"/>
                <a:gd name="T1" fmla="*/ 23 h 54"/>
                <a:gd name="T2" fmla="*/ 31 w 54"/>
                <a:gd name="T3" fmla="*/ 23 h 54"/>
                <a:gd name="T4" fmla="*/ 28 w 54"/>
                <a:gd name="T5" fmla="*/ 8 h 54"/>
                <a:gd name="T6" fmla="*/ 20 w 54"/>
                <a:gd name="T7" fmla="*/ 0 h 54"/>
                <a:gd name="T8" fmla="*/ 17 w 54"/>
                <a:gd name="T9" fmla="*/ 14 h 54"/>
                <a:gd name="T10" fmla="*/ 26 w 54"/>
                <a:gd name="T11" fmla="*/ 23 h 54"/>
                <a:gd name="T12" fmla="*/ 23 w 54"/>
                <a:gd name="T13" fmla="*/ 25 h 54"/>
                <a:gd name="T14" fmla="*/ 14 w 54"/>
                <a:gd name="T15" fmla="*/ 17 h 54"/>
                <a:gd name="T16" fmla="*/ 0 w 54"/>
                <a:gd name="T17" fmla="*/ 20 h 54"/>
                <a:gd name="T18" fmla="*/ 9 w 54"/>
                <a:gd name="T19" fmla="*/ 28 h 54"/>
                <a:gd name="T20" fmla="*/ 23 w 54"/>
                <a:gd name="T21" fmla="*/ 31 h 54"/>
                <a:gd name="T22" fmla="*/ 23 w 54"/>
                <a:gd name="T23" fmla="*/ 37 h 54"/>
                <a:gd name="T24" fmla="*/ 40 w 54"/>
                <a:gd name="T25" fmla="*/ 54 h 54"/>
                <a:gd name="T26" fmla="*/ 54 w 54"/>
                <a:gd name="T27" fmla="*/ 40 h 54"/>
                <a:gd name="T28" fmla="*/ 37 w 54"/>
                <a:gd name="T29" fmla="*/ 2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4" h="54">
                  <a:moveTo>
                    <a:pt x="37" y="23"/>
                  </a:moveTo>
                  <a:cubicBezTo>
                    <a:pt x="35" y="21"/>
                    <a:pt x="33" y="21"/>
                    <a:pt x="31" y="23"/>
                  </a:cubicBezTo>
                  <a:cubicBezTo>
                    <a:pt x="31" y="23"/>
                    <a:pt x="37" y="17"/>
                    <a:pt x="28" y="8"/>
                  </a:cubicBezTo>
                  <a:cubicBezTo>
                    <a:pt x="26" y="6"/>
                    <a:pt x="20" y="0"/>
                    <a:pt x="20" y="0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6" y="25"/>
                    <a:pt x="9" y="28"/>
                  </a:cubicBezTo>
                  <a:cubicBezTo>
                    <a:pt x="17" y="37"/>
                    <a:pt x="23" y="31"/>
                    <a:pt x="23" y="31"/>
                  </a:cubicBezTo>
                  <a:cubicBezTo>
                    <a:pt x="21" y="33"/>
                    <a:pt x="21" y="35"/>
                    <a:pt x="23" y="37"/>
                  </a:cubicBezTo>
                  <a:cubicBezTo>
                    <a:pt x="40" y="54"/>
                    <a:pt x="40" y="54"/>
                    <a:pt x="40" y="54"/>
                  </a:cubicBezTo>
                  <a:cubicBezTo>
                    <a:pt x="54" y="40"/>
                    <a:pt x="54" y="40"/>
                    <a:pt x="54" y="40"/>
                  </a:cubicBezTo>
                  <a:lnTo>
                    <a:pt x="37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 kern="0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32" name="Freeform 435">
              <a:extLst>
                <a:ext uri="{FF2B5EF4-FFF2-40B4-BE49-F238E27FC236}">
                  <a16:creationId xmlns:a16="http://schemas.microsoft.com/office/drawing/2014/main" id="{2CF72A81-CE94-4DA7-BD56-D3DBE239773F}"/>
                </a:ext>
              </a:extLst>
            </p:cNvPr>
            <p:cNvSpPr/>
            <p:nvPr/>
          </p:nvSpPr>
          <p:spPr bwMode="auto">
            <a:xfrm>
              <a:off x="5178426" y="4187825"/>
              <a:ext cx="82550" cy="85725"/>
            </a:xfrm>
            <a:custGeom>
              <a:avLst/>
              <a:gdLst>
                <a:gd name="T0" fmla="*/ 17 w 22"/>
                <a:gd name="T1" fmla="*/ 3 h 23"/>
                <a:gd name="T2" fmla="*/ 14 w 22"/>
                <a:gd name="T3" fmla="*/ 0 h 23"/>
                <a:gd name="T4" fmla="*/ 0 w 22"/>
                <a:gd name="T5" fmla="*/ 15 h 23"/>
                <a:gd name="T6" fmla="*/ 2 w 22"/>
                <a:gd name="T7" fmla="*/ 17 h 23"/>
                <a:gd name="T8" fmla="*/ 21 w 22"/>
                <a:gd name="T9" fmla="*/ 22 h 23"/>
                <a:gd name="T10" fmla="*/ 17 w 22"/>
                <a:gd name="T11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23">
                  <a:moveTo>
                    <a:pt x="17" y="3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5"/>
                    <a:pt x="2" y="17"/>
                  </a:cubicBezTo>
                  <a:cubicBezTo>
                    <a:pt x="8" y="23"/>
                    <a:pt x="21" y="22"/>
                    <a:pt x="21" y="22"/>
                  </a:cubicBezTo>
                  <a:cubicBezTo>
                    <a:pt x="21" y="22"/>
                    <a:pt x="22" y="9"/>
                    <a:pt x="1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 kern="0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sp>
        <p:nvSpPr>
          <p:cNvPr id="33" name="Oval 39">
            <a:extLst>
              <a:ext uri="{FF2B5EF4-FFF2-40B4-BE49-F238E27FC236}">
                <a16:creationId xmlns:a16="http://schemas.microsoft.com/office/drawing/2014/main" id="{E58B95E2-9A61-4D23-8BBA-01FD7F41FD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8350" y="1997075"/>
            <a:ext cx="179388" cy="179388"/>
          </a:xfrm>
          <a:prstGeom prst="ellipse">
            <a:avLst/>
          </a:prstGeom>
          <a:solidFill>
            <a:srgbClr val="7ACDEF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d-ID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sp>
        <p:nvSpPr>
          <p:cNvPr id="34" name="Oval 40">
            <a:extLst>
              <a:ext uri="{FF2B5EF4-FFF2-40B4-BE49-F238E27FC236}">
                <a16:creationId xmlns:a16="http://schemas.microsoft.com/office/drawing/2014/main" id="{24187AA0-14D4-4659-AE70-29E1868960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8350" y="3001963"/>
            <a:ext cx="179388" cy="180975"/>
          </a:xfrm>
          <a:prstGeom prst="ellipse">
            <a:avLst/>
          </a:prstGeom>
          <a:solidFill>
            <a:srgbClr val="7ACDEF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d-ID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sp>
        <p:nvSpPr>
          <p:cNvPr id="35" name="Oval 41">
            <a:extLst>
              <a:ext uri="{FF2B5EF4-FFF2-40B4-BE49-F238E27FC236}">
                <a16:creationId xmlns:a16="http://schemas.microsoft.com/office/drawing/2014/main" id="{F929FC48-EE38-4313-977D-9407620F38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8350" y="4087813"/>
            <a:ext cx="179388" cy="179387"/>
          </a:xfrm>
          <a:prstGeom prst="ellipse">
            <a:avLst/>
          </a:prstGeom>
          <a:solidFill>
            <a:srgbClr val="7ACDEF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d-ID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sp>
        <p:nvSpPr>
          <p:cNvPr id="36" name="Oval 42">
            <a:extLst>
              <a:ext uri="{FF2B5EF4-FFF2-40B4-BE49-F238E27FC236}">
                <a16:creationId xmlns:a16="http://schemas.microsoft.com/office/drawing/2014/main" id="{6115AA2C-8610-459D-B26B-071500CDE5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8350" y="5202238"/>
            <a:ext cx="179388" cy="179387"/>
          </a:xfrm>
          <a:prstGeom prst="ellipse">
            <a:avLst/>
          </a:prstGeom>
          <a:solidFill>
            <a:srgbClr val="7ACDEF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d-ID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sp>
        <p:nvSpPr>
          <p:cNvPr id="37" name="Oval 51">
            <a:extLst>
              <a:ext uri="{FF2B5EF4-FFF2-40B4-BE49-F238E27FC236}">
                <a16:creationId xmlns:a16="http://schemas.microsoft.com/office/drawing/2014/main" id="{363DE72C-BBAC-4015-BBD1-E221300216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3950" y="1987550"/>
            <a:ext cx="179388" cy="179388"/>
          </a:xfrm>
          <a:prstGeom prst="ellipse">
            <a:avLst/>
          </a:prstGeom>
          <a:solidFill>
            <a:srgbClr val="7ACDEF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d-ID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sp>
        <p:nvSpPr>
          <p:cNvPr id="38" name="Oval 52">
            <a:extLst>
              <a:ext uri="{FF2B5EF4-FFF2-40B4-BE49-F238E27FC236}">
                <a16:creationId xmlns:a16="http://schemas.microsoft.com/office/drawing/2014/main" id="{1294B071-58ED-441F-AC8E-82EF61C5A3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3950" y="2992438"/>
            <a:ext cx="179388" cy="179387"/>
          </a:xfrm>
          <a:prstGeom prst="ellipse">
            <a:avLst/>
          </a:prstGeom>
          <a:solidFill>
            <a:srgbClr val="7ACDEF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d-ID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sp>
        <p:nvSpPr>
          <p:cNvPr id="39" name="Oval 53">
            <a:extLst>
              <a:ext uri="{FF2B5EF4-FFF2-40B4-BE49-F238E27FC236}">
                <a16:creationId xmlns:a16="http://schemas.microsoft.com/office/drawing/2014/main" id="{0213B6B6-E267-4E35-BDEC-F5A3634CA8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3950" y="4078288"/>
            <a:ext cx="179388" cy="179387"/>
          </a:xfrm>
          <a:prstGeom prst="ellipse">
            <a:avLst/>
          </a:prstGeom>
          <a:solidFill>
            <a:srgbClr val="7ACDEF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d-ID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sp>
        <p:nvSpPr>
          <p:cNvPr id="40" name="Oval 53">
            <a:extLst>
              <a:ext uri="{FF2B5EF4-FFF2-40B4-BE49-F238E27FC236}">
                <a16:creationId xmlns:a16="http://schemas.microsoft.com/office/drawing/2014/main" id="{0B471418-2F13-432C-8728-327D1A34D8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3950" y="5202238"/>
            <a:ext cx="179388" cy="179387"/>
          </a:xfrm>
          <a:prstGeom prst="ellipse">
            <a:avLst/>
          </a:prstGeom>
          <a:solidFill>
            <a:srgbClr val="7ACDEF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d-ID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sp>
        <p:nvSpPr>
          <p:cNvPr id="14365" name="文本框 46">
            <a:extLst>
              <a:ext uri="{FF2B5EF4-FFF2-40B4-BE49-F238E27FC236}">
                <a16:creationId xmlns:a16="http://schemas.microsoft.com/office/drawing/2014/main" id="{D6670BCA-92C0-47BC-BACC-A64C48E700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2675" y="1828800"/>
            <a:ext cx="15033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20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YOUR TITLE</a:t>
            </a:r>
          </a:p>
        </p:txBody>
      </p:sp>
      <p:sp>
        <p:nvSpPr>
          <p:cNvPr id="14366" name="TextBox 13">
            <a:extLst>
              <a:ext uri="{FF2B5EF4-FFF2-40B4-BE49-F238E27FC236}">
                <a16:creationId xmlns:a16="http://schemas.microsoft.com/office/drawing/2014/main" id="{855FBC6C-53E8-4DA2-8F2D-5963938E87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9013" y="2166938"/>
            <a:ext cx="1901825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Add your words here</a:t>
            </a:r>
            <a:endParaRPr lang="en-US" altLang="zh-CN" sz="140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367" name="文本框 46">
            <a:extLst>
              <a:ext uri="{FF2B5EF4-FFF2-40B4-BE49-F238E27FC236}">
                <a16:creationId xmlns:a16="http://schemas.microsoft.com/office/drawing/2014/main" id="{C920DB0E-6DB6-4B69-8973-BD1879CBCB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2675" y="2816225"/>
            <a:ext cx="15033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20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YOUR TITLE</a:t>
            </a:r>
          </a:p>
        </p:txBody>
      </p:sp>
      <p:sp>
        <p:nvSpPr>
          <p:cNvPr id="14368" name="TextBox 13">
            <a:extLst>
              <a:ext uri="{FF2B5EF4-FFF2-40B4-BE49-F238E27FC236}">
                <a16:creationId xmlns:a16="http://schemas.microsoft.com/office/drawing/2014/main" id="{1E000343-C2D3-4B2A-953E-FBBDCFAB8B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9013" y="3124200"/>
            <a:ext cx="1901825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Add your words here</a:t>
            </a:r>
            <a:endParaRPr lang="en-US" altLang="zh-CN" sz="140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369" name="文本框 46">
            <a:extLst>
              <a:ext uri="{FF2B5EF4-FFF2-40B4-BE49-F238E27FC236}">
                <a16:creationId xmlns:a16="http://schemas.microsoft.com/office/drawing/2014/main" id="{34430B0A-2F71-4B89-9157-04DEE8A132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2675" y="3797300"/>
            <a:ext cx="1503363" cy="30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20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YOUR TITLE</a:t>
            </a:r>
          </a:p>
        </p:txBody>
      </p:sp>
      <p:sp>
        <p:nvSpPr>
          <p:cNvPr id="14370" name="TextBox 13">
            <a:extLst>
              <a:ext uri="{FF2B5EF4-FFF2-40B4-BE49-F238E27FC236}">
                <a16:creationId xmlns:a16="http://schemas.microsoft.com/office/drawing/2014/main" id="{07D0EFE6-E6DE-4F14-A034-740EDD8B29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9013" y="4149725"/>
            <a:ext cx="1901825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Add your words here</a:t>
            </a:r>
            <a:endParaRPr lang="en-US" altLang="zh-CN" sz="140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371" name="文本框 46">
            <a:extLst>
              <a:ext uri="{FF2B5EF4-FFF2-40B4-BE49-F238E27FC236}">
                <a16:creationId xmlns:a16="http://schemas.microsoft.com/office/drawing/2014/main" id="{7A69FD0F-B874-4889-B4EF-74105C8357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82675" y="4965700"/>
            <a:ext cx="15033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20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YOUR TITLE</a:t>
            </a:r>
          </a:p>
        </p:txBody>
      </p:sp>
      <p:sp>
        <p:nvSpPr>
          <p:cNvPr id="14372" name="TextBox 13">
            <a:extLst>
              <a:ext uri="{FF2B5EF4-FFF2-40B4-BE49-F238E27FC236}">
                <a16:creationId xmlns:a16="http://schemas.microsoft.com/office/drawing/2014/main" id="{494BB4E3-136F-4F58-9274-403AF705DB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9013" y="5273675"/>
            <a:ext cx="1901825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Add your words here</a:t>
            </a:r>
            <a:endParaRPr lang="en-US" altLang="zh-CN" sz="140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373" name="文本框 46">
            <a:extLst>
              <a:ext uri="{FF2B5EF4-FFF2-40B4-BE49-F238E27FC236}">
                <a16:creationId xmlns:a16="http://schemas.microsoft.com/office/drawing/2014/main" id="{32A1B6BF-237D-46BD-8869-2C55421336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96375" y="1828800"/>
            <a:ext cx="15033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20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YOUR TITLE</a:t>
            </a:r>
          </a:p>
        </p:txBody>
      </p:sp>
      <p:sp>
        <p:nvSpPr>
          <p:cNvPr id="14374" name="TextBox 13">
            <a:extLst>
              <a:ext uri="{FF2B5EF4-FFF2-40B4-BE49-F238E27FC236}">
                <a16:creationId xmlns:a16="http://schemas.microsoft.com/office/drawing/2014/main" id="{52F497F4-BB66-46A8-977F-A322DB614C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88425" y="2166938"/>
            <a:ext cx="1900238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Add your words here</a:t>
            </a:r>
            <a:endParaRPr lang="en-US" altLang="zh-CN" sz="140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375" name="文本框 46">
            <a:extLst>
              <a:ext uri="{FF2B5EF4-FFF2-40B4-BE49-F238E27FC236}">
                <a16:creationId xmlns:a16="http://schemas.microsoft.com/office/drawing/2014/main" id="{6F45980D-05B5-48D9-98C4-433AD87FDA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96375" y="2801938"/>
            <a:ext cx="15033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20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YOUR TITLE</a:t>
            </a:r>
          </a:p>
        </p:txBody>
      </p:sp>
      <p:sp>
        <p:nvSpPr>
          <p:cNvPr id="14376" name="TextBox 13">
            <a:extLst>
              <a:ext uri="{FF2B5EF4-FFF2-40B4-BE49-F238E27FC236}">
                <a16:creationId xmlns:a16="http://schemas.microsoft.com/office/drawing/2014/main" id="{E090BD8B-B030-4C5B-BAE4-67723D05F5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88425" y="3124200"/>
            <a:ext cx="1900238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Add your words here</a:t>
            </a:r>
            <a:endParaRPr lang="en-US" altLang="zh-CN" sz="140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377" name="文本框 46">
            <a:extLst>
              <a:ext uri="{FF2B5EF4-FFF2-40B4-BE49-F238E27FC236}">
                <a16:creationId xmlns:a16="http://schemas.microsoft.com/office/drawing/2014/main" id="{D95BC197-B5A2-4934-BE4F-23DCA002C1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96375" y="3770313"/>
            <a:ext cx="15033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20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YOUR TITLE</a:t>
            </a:r>
          </a:p>
        </p:txBody>
      </p:sp>
      <p:sp>
        <p:nvSpPr>
          <p:cNvPr id="14378" name="TextBox 13">
            <a:extLst>
              <a:ext uri="{FF2B5EF4-FFF2-40B4-BE49-F238E27FC236}">
                <a16:creationId xmlns:a16="http://schemas.microsoft.com/office/drawing/2014/main" id="{CEB96368-5F07-41FE-BD1E-1C194FFB0B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88425" y="4149725"/>
            <a:ext cx="1900238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Add your words here</a:t>
            </a:r>
            <a:endParaRPr lang="en-US" altLang="zh-CN" sz="140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379" name="文本框 46">
            <a:extLst>
              <a:ext uri="{FF2B5EF4-FFF2-40B4-BE49-F238E27FC236}">
                <a16:creationId xmlns:a16="http://schemas.microsoft.com/office/drawing/2014/main" id="{8139E4DC-161B-46BD-8EE3-DF8F182103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96375" y="4965700"/>
            <a:ext cx="150336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algn="r"/>
            <a:r>
              <a:rPr lang="zh-CN" altLang="en-US" sz="2000" b="1">
                <a:latin typeface="Microsoft YaHei" panose="020B0503020204020204" pitchFamily="34" charset="-122"/>
                <a:ea typeface="Microsoft YaHei" panose="020B0503020204020204" pitchFamily="34" charset="-122"/>
              </a:rPr>
              <a:t>YOUR TITLE</a:t>
            </a:r>
          </a:p>
        </p:txBody>
      </p:sp>
      <p:sp>
        <p:nvSpPr>
          <p:cNvPr id="14380" name="TextBox 13">
            <a:extLst>
              <a:ext uri="{FF2B5EF4-FFF2-40B4-BE49-F238E27FC236}">
                <a16:creationId xmlns:a16="http://schemas.microsoft.com/office/drawing/2014/main" id="{DD2C95E0-A65C-4A59-8459-9CB1F4A0A4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88425" y="5273675"/>
            <a:ext cx="1900238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Add your words here</a:t>
            </a:r>
            <a:endParaRPr lang="en-US" altLang="zh-CN" sz="140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381" name="矩形 3">
            <a:extLst>
              <a:ext uri="{FF2B5EF4-FFF2-40B4-BE49-F238E27FC236}">
                <a16:creationId xmlns:a16="http://schemas.microsoft.com/office/drawing/2014/main" id="{066E83A7-8645-4D0A-9D24-A226F4404E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9400" y="158750"/>
            <a:ext cx="13557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zh-CN" altLang="en-US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1" name="图片 1">
            <a:extLst>
              <a:ext uri="{FF2B5EF4-FFF2-40B4-BE49-F238E27FC236}">
                <a16:creationId xmlns:a16="http://schemas.microsoft.com/office/drawing/2014/main" id="{76D1A5F6-4D8C-47B3-850B-CE2F410924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6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菱形 9">
            <a:extLst>
              <a:ext uri="{FF2B5EF4-FFF2-40B4-BE49-F238E27FC236}">
                <a16:creationId xmlns:a16="http://schemas.microsoft.com/office/drawing/2014/main" id="{DC4CD14A-9579-45D5-97A5-2B3BA9864B1E}"/>
              </a:ext>
            </a:extLst>
          </p:cNvPr>
          <p:cNvSpPr/>
          <p:nvPr/>
        </p:nvSpPr>
        <p:spPr>
          <a:xfrm>
            <a:off x="3432175" y="558800"/>
            <a:ext cx="5327650" cy="532765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363" name="文本框 11">
            <a:extLst>
              <a:ext uri="{FF2B5EF4-FFF2-40B4-BE49-F238E27FC236}">
                <a16:creationId xmlns:a16="http://schemas.microsoft.com/office/drawing/2014/main" id="{4BB18C35-E8CE-43ED-8FC5-D9BDE7DD0D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9350" y="3768725"/>
            <a:ext cx="11001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364" name="文本框 12">
            <a:extLst>
              <a:ext uri="{FF2B5EF4-FFF2-40B4-BE49-F238E27FC236}">
                <a16:creationId xmlns:a16="http://schemas.microsoft.com/office/drawing/2014/main" id="{1E28DAFA-3EB3-47CF-9325-C6F03CE13A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6300" y="4127500"/>
            <a:ext cx="134461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 </a:t>
            </a:r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365" name="文本框 13">
            <a:extLst>
              <a:ext uri="{FF2B5EF4-FFF2-40B4-BE49-F238E27FC236}">
                <a16:creationId xmlns:a16="http://schemas.microsoft.com/office/drawing/2014/main" id="{CD9F6CED-8C57-40DF-B034-D78CD5547D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59488" y="3778250"/>
            <a:ext cx="11001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366" name="文本框 14">
            <a:extLst>
              <a:ext uri="{FF2B5EF4-FFF2-40B4-BE49-F238E27FC236}">
                <a16:creationId xmlns:a16="http://schemas.microsoft.com/office/drawing/2014/main" id="{FEC8A4DD-4640-4C66-9992-C7BD56097B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59488" y="4137025"/>
            <a:ext cx="14684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A6DA615-597B-401B-82FC-4CDA68940267}"/>
              </a:ext>
            </a:extLst>
          </p:cNvPr>
          <p:cNvCxnSpPr/>
          <p:nvPr/>
        </p:nvCxnSpPr>
        <p:spPr>
          <a:xfrm>
            <a:off x="6042025" y="3814763"/>
            <a:ext cx="0" cy="64611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1B1A51F1-AD1F-4971-85D2-49795104A928}"/>
              </a:ext>
            </a:extLst>
          </p:cNvPr>
          <p:cNvGrpSpPr/>
          <p:nvPr/>
        </p:nvGrpSpPr>
        <p:grpSpPr>
          <a:xfrm>
            <a:off x="5540038" y="1626545"/>
            <a:ext cx="1111917" cy="1111913"/>
            <a:chOff x="664404" y="2968563"/>
            <a:chExt cx="347165" cy="347165"/>
          </a:xfrm>
          <a:solidFill>
            <a:srgbClr val="1A769F"/>
          </a:solidFill>
        </p:grpSpPr>
        <p:sp>
          <p:nvSpPr>
            <p:cNvPr id="17" name="Freeform 375">
              <a:extLst>
                <a:ext uri="{FF2B5EF4-FFF2-40B4-BE49-F238E27FC236}">
                  <a16:creationId xmlns:a16="http://schemas.microsoft.com/office/drawing/2014/main" id="{49DB6F22-9C15-41C1-9CF8-304A1FD878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4404" y="2968563"/>
              <a:ext cx="347165" cy="347165"/>
            </a:xfrm>
            <a:custGeom>
              <a:avLst/>
              <a:gdLst>
                <a:gd name="T0" fmla="*/ 144 w 289"/>
                <a:gd name="T1" fmla="*/ 0 h 288"/>
                <a:gd name="T2" fmla="*/ 0 w 289"/>
                <a:gd name="T3" fmla="*/ 144 h 288"/>
                <a:gd name="T4" fmla="*/ 144 w 289"/>
                <a:gd name="T5" fmla="*/ 288 h 288"/>
                <a:gd name="T6" fmla="*/ 289 w 289"/>
                <a:gd name="T7" fmla="*/ 144 h 288"/>
                <a:gd name="T8" fmla="*/ 144 w 289"/>
                <a:gd name="T9" fmla="*/ 0 h 288"/>
                <a:gd name="T10" fmla="*/ 144 w 289"/>
                <a:gd name="T11" fmla="*/ 267 h 288"/>
                <a:gd name="T12" fmla="*/ 21 w 289"/>
                <a:gd name="T13" fmla="*/ 144 h 288"/>
                <a:gd name="T14" fmla="*/ 144 w 289"/>
                <a:gd name="T15" fmla="*/ 20 h 288"/>
                <a:gd name="T16" fmla="*/ 268 w 289"/>
                <a:gd name="T17" fmla="*/ 144 h 288"/>
                <a:gd name="T18" fmla="*/ 144 w 289"/>
                <a:gd name="T19" fmla="*/ 267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9" h="288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224"/>
                    <a:pt x="65" y="288"/>
                    <a:pt x="144" y="288"/>
                  </a:cubicBezTo>
                  <a:cubicBezTo>
                    <a:pt x="224" y="288"/>
                    <a:pt x="289" y="224"/>
                    <a:pt x="289" y="144"/>
                  </a:cubicBezTo>
                  <a:cubicBezTo>
                    <a:pt x="289" y="64"/>
                    <a:pt x="224" y="0"/>
                    <a:pt x="144" y="0"/>
                  </a:cubicBezTo>
                  <a:close/>
                  <a:moveTo>
                    <a:pt x="144" y="267"/>
                  </a:moveTo>
                  <a:cubicBezTo>
                    <a:pt x="76" y="267"/>
                    <a:pt x="21" y="212"/>
                    <a:pt x="21" y="144"/>
                  </a:cubicBezTo>
                  <a:cubicBezTo>
                    <a:pt x="21" y="76"/>
                    <a:pt x="76" y="20"/>
                    <a:pt x="144" y="20"/>
                  </a:cubicBezTo>
                  <a:cubicBezTo>
                    <a:pt x="213" y="20"/>
                    <a:pt x="268" y="76"/>
                    <a:pt x="268" y="144"/>
                  </a:cubicBezTo>
                  <a:cubicBezTo>
                    <a:pt x="268" y="212"/>
                    <a:pt x="213" y="267"/>
                    <a:pt x="144" y="2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  <p:sp>
          <p:nvSpPr>
            <p:cNvPr id="18" name="Freeform 376">
              <a:extLst>
                <a:ext uri="{FF2B5EF4-FFF2-40B4-BE49-F238E27FC236}">
                  <a16:creationId xmlns:a16="http://schemas.microsoft.com/office/drawing/2014/main" id="{7B464FAF-B525-42E3-92C4-D6E088C4A5E0}"/>
                </a:ext>
              </a:extLst>
            </p:cNvPr>
            <p:cNvSpPr/>
            <p:nvPr/>
          </p:nvSpPr>
          <p:spPr bwMode="auto">
            <a:xfrm>
              <a:off x="845968" y="3160102"/>
              <a:ext cx="17957" cy="45889"/>
            </a:xfrm>
            <a:custGeom>
              <a:avLst/>
              <a:gdLst>
                <a:gd name="T0" fmla="*/ 0 w 15"/>
                <a:gd name="T1" fmla="*/ 0 h 38"/>
                <a:gd name="T2" fmla="*/ 0 w 15"/>
                <a:gd name="T3" fmla="*/ 38 h 38"/>
                <a:gd name="T4" fmla="*/ 15 w 15"/>
                <a:gd name="T5" fmla="*/ 20 h 38"/>
                <a:gd name="T6" fmla="*/ 0 w 15"/>
                <a:gd name="T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8">
                  <a:moveTo>
                    <a:pt x="0" y="0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6" y="37"/>
                    <a:pt x="15" y="33"/>
                    <a:pt x="15" y="20"/>
                  </a:cubicBezTo>
                  <a:cubicBezTo>
                    <a:pt x="15" y="7"/>
                    <a:pt x="5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  <p:sp>
          <p:nvSpPr>
            <p:cNvPr id="26" name="Freeform 377">
              <a:extLst>
                <a:ext uri="{FF2B5EF4-FFF2-40B4-BE49-F238E27FC236}">
                  <a16:creationId xmlns:a16="http://schemas.microsoft.com/office/drawing/2014/main" id="{A0B2C919-3854-4CB5-9EC8-59A05591D5B9}"/>
                </a:ext>
              </a:extLst>
            </p:cNvPr>
            <p:cNvSpPr/>
            <p:nvPr/>
          </p:nvSpPr>
          <p:spPr bwMode="auto">
            <a:xfrm>
              <a:off x="814044" y="3078299"/>
              <a:ext cx="17957" cy="43894"/>
            </a:xfrm>
            <a:custGeom>
              <a:avLst/>
              <a:gdLst>
                <a:gd name="T0" fmla="*/ 0 w 15"/>
                <a:gd name="T1" fmla="*/ 17 h 36"/>
                <a:gd name="T2" fmla="*/ 15 w 15"/>
                <a:gd name="T3" fmla="*/ 36 h 36"/>
                <a:gd name="T4" fmla="*/ 15 w 15"/>
                <a:gd name="T5" fmla="*/ 0 h 36"/>
                <a:gd name="T6" fmla="*/ 0 w 15"/>
                <a:gd name="T7" fmla="*/ 1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6">
                  <a:moveTo>
                    <a:pt x="0" y="17"/>
                  </a:moveTo>
                  <a:cubicBezTo>
                    <a:pt x="0" y="29"/>
                    <a:pt x="10" y="34"/>
                    <a:pt x="15" y="3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1" y="1"/>
                    <a:pt x="0" y="4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  <p:sp>
          <p:nvSpPr>
            <p:cNvPr id="27" name="Freeform 378">
              <a:extLst>
                <a:ext uri="{FF2B5EF4-FFF2-40B4-BE49-F238E27FC236}">
                  <a16:creationId xmlns:a16="http://schemas.microsoft.com/office/drawing/2014/main" id="{9AED8D4B-0E76-42CB-915B-6606407B252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0317" y="3002481"/>
              <a:ext cx="277334" cy="279328"/>
            </a:xfrm>
            <a:custGeom>
              <a:avLst/>
              <a:gdLst>
                <a:gd name="T0" fmla="*/ 115 w 231"/>
                <a:gd name="T1" fmla="*/ 0 h 231"/>
                <a:gd name="T2" fmla="*/ 0 w 231"/>
                <a:gd name="T3" fmla="*/ 116 h 231"/>
                <a:gd name="T4" fmla="*/ 115 w 231"/>
                <a:gd name="T5" fmla="*/ 231 h 231"/>
                <a:gd name="T6" fmla="*/ 231 w 231"/>
                <a:gd name="T7" fmla="*/ 116 h 231"/>
                <a:gd name="T8" fmla="*/ 115 w 231"/>
                <a:gd name="T9" fmla="*/ 0 h 231"/>
                <a:gd name="T10" fmla="*/ 123 w 231"/>
                <a:gd name="T11" fmla="*/ 192 h 231"/>
                <a:gd name="T12" fmla="*/ 123 w 231"/>
                <a:gd name="T13" fmla="*/ 202 h 231"/>
                <a:gd name="T14" fmla="*/ 119 w 231"/>
                <a:gd name="T15" fmla="*/ 207 h 231"/>
                <a:gd name="T16" fmla="*/ 114 w 231"/>
                <a:gd name="T17" fmla="*/ 207 h 231"/>
                <a:gd name="T18" fmla="*/ 110 w 231"/>
                <a:gd name="T19" fmla="*/ 202 h 231"/>
                <a:gd name="T20" fmla="*/ 110 w 231"/>
                <a:gd name="T21" fmla="*/ 192 h 231"/>
                <a:gd name="T22" fmla="*/ 71 w 231"/>
                <a:gd name="T23" fmla="*/ 181 h 231"/>
                <a:gd name="T24" fmla="*/ 72 w 231"/>
                <a:gd name="T25" fmla="*/ 179 h 231"/>
                <a:gd name="T26" fmla="*/ 78 w 231"/>
                <a:gd name="T27" fmla="*/ 160 h 231"/>
                <a:gd name="T28" fmla="*/ 80 w 231"/>
                <a:gd name="T29" fmla="*/ 158 h 231"/>
                <a:gd name="T30" fmla="*/ 110 w 231"/>
                <a:gd name="T31" fmla="*/ 168 h 231"/>
                <a:gd name="T32" fmla="*/ 110 w 231"/>
                <a:gd name="T33" fmla="*/ 125 h 231"/>
                <a:gd name="T34" fmla="*/ 71 w 231"/>
                <a:gd name="T35" fmla="*/ 82 h 231"/>
                <a:gd name="T36" fmla="*/ 110 w 231"/>
                <a:gd name="T37" fmla="*/ 40 h 231"/>
                <a:gd name="T38" fmla="*/ 110 w 231"/>
                <a:gd name="T39" fmla="*/ 29 h 231"/>
                <a:gd name="T40" fmla="*/ 114 w 231"/>
                <a:gd name="T41" fmla="*/ 25 h 231"/>
                <a:gd name="T42" fmla="*/ 119 w 231"/>
                <a:gd name="T43" fmla="*/ 25 h 231"/>
                <a:gd name="T44" fmla="*/ 123 w 231"/>
                <a:gd name="T45" fmla="*/ 29 h 231"/>
                <a:gd name="T46" fmla="*/ 123 w 231"/>
                <a:gd name="T47" fmla="*/ 40 h 231"/>
                <a:gd name="T48" fmla="*/ 158 w 231"/>
                <a:gd name="T49" fmla="*/ 53 h 231"/>
                <a:gd name="T50" fmla="*/ 157 w 231"/>
                <a:gd name="T51" fmla="*/ 55 h 231"/>
                <a:gd name="T52" fmla="*/ 151 w 231"/>
                <a:gd name="T53" fmla="*/ 70 h 231"/>
                <a:gd name="T54" fmla="*/ 149 w 231"/>
                <a:gd name="T55" fmla="*/ 72 h 231"/>
                <a:gd name="T56" fmla="*/ 123 w 231"/>
                <a:gd name="T57" fmla="*/ 63 h 231"/>
                <a:gd name="T58" fmla="*/ 123 w 231"/>
                <a:gd name="T59" fmla="*/ 104 h 231"/>
                <a:gd name="T60" fmla="*/ 162 w 231"/>
                <a:gd name="T61" fmla="*/ 149 h 231"/>
                <a:gd name="T62" fmla="*/ 123 w 231"/>
                <a:gd name="T63" fmla="*/ 192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1" h="231">
                  <a:moveTo>
                    <a:pt x="115" y="0"/>
                  </a:moveTo>
                  <a:cubicBezTo>
                    <a:pt x="52" y="0"/>
                    <a:pt x="0" y="52"/>
                    <a:pt x="0" y="116"/>
                  </a:cubicBezTo>
                  <a:cubicBezTo>
                    <a:pt x="0" y="180"/>
                    <a:pt x="52" y="231"/>
                    <a:pt x="115" y="231"/>
                  </a:cubicBezTo>
                  <a:cubicBezTo>
                    <a:pt x="179" y="231"/>
                    <a:pt x="231" y="180"/>
                    <a:pt x="231" y="116"/>
                  </a:cubicBezTo>
                  <a:cubicBezTo>
                    <a:pt x="231" y="52"/>
                    <a:pt x="179" y="0"/>
                    <a:pt x="115" y="0"/>
                  </a:cubicBezTo>
                  <a:close/>
                  <a:moveTo>
                    <a:pt x="123" y="192"/>
                  </a:moveTo>
                  <a:cubicBezTo>
                    <a:pt x="123" y="202"/>
                    <a:pt x="123" y="202"/>
                    <a:pt x="123" y="202"/>
                  </a:cubicBezTo>
                  <a:cubicBezTo>
                    <a:pt x="123" y="206"/>
                    <a:pt x="123" y="207"/>
                    <a:pt x="119" y="207"/>
                  </a:cubicBezTo>
                  <a:cubicBezTo>
                    <a:pt x="114" y="207"/>
                    <a:pt x="114" y="207"/>
                    <a:pt x="114" y="207"/>
                  </a:cubicBezTo>
                  <a:cubicBezTo>
                    <a:pt x="110" y="207"/>
                    <a:pt x="110" y="206"/>
                    <a:pt x="110" y="202"/>
                  </a:cubicBezTo>
                  <a:cubicBezTo>
                    <a:pt x="110" y="192"/>
                    <a:pt x="110" y="192"/>
                    <a:pt x="110" y="192"/>
                  </a:cubicBezTo>
                  <a:cubicBezTo>
                    <a:pt x="102" y="192"/>
                    <a:pt x="71" y="187"/>
                    <a:pt x="71" y="181"/>
                  </a:cubicBezTo>
                  <a:cubicBezTo>
                    <a:pt x="71" y="180"/>
                    <a:pt x="71" y="180"/>
                    <a:pt x="72" y="17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78" y="160"/>
                    <a:pt x="79" y="158"/>
                    <a:pt x="80" y="158"/>
                  </a:cubicBezTo>
                  <a:cubicBezTo>
                    <a:pt x="81" y="158"/>
                    <a:pt x="96" y="167"/>
                    <a:pt x="110" y="168"/>
                  </a:cubicBezTo>
                  <a:cubicBezTo>
                    <a:pt x="110" y="125"/>
                    <a:pt x="110" y="125"/>
                    <a:pt x="110" y="125"/>
                  </a:cubicBezTo>
                  <a:cubicBezTo>
                    <a:pt x="96" y="119"/>
                    <a:pt x="71" y="111"/>
                    <a:pt x="71" y="82"/>
                  </a:cubicBezTo>
                  <a:cubicBezTo>
                    <a:pt x="71" y="50"/>
                    <a:pt x="99" y="40"/>
                    <a:pt x="110" y="40"/>
                  </a:cubicBezTo>
                  <a:cubicBezTo>
                    <a:pt x="110" y="29"/>
                    <a:pt x="110" y="29"/>
                    <a:pt x="110" y="29"/>
                  </a:cubicBezTo>
                  <a:cubicBezTo>
                    <a:pt x="110" y="25"/>
                    <a:pt x="110" y="25"/>
                    <a:pt x="114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23" y="25"/>
                    <a:pt x="123" y="25"/>
                    <a:pt x="123" y="29"/>
                  </a:cubicBezTo>
                  <a:cubicBezTo>
                    <a:pt x="123" y="40"/>
                    <a:pt x="123" y="40"/>
                    <a:pt x="123" y="40"/>
                  </a:cubicBezTo>
                  <a:cubicBezTo>
                    <a:pt x="130" y="40"/>
                    <a:pt x="158" y="45"/>
                    <a:pt x="158" y="53"/>
                  </a:cubicBezTo>
                  <a:cubicBezTo>
                    <a:pt x="158" y="54"/>
                    <a:pt x="158" y="54"/>
                    <a:pt x="157" y="55"/>
                  </a:cubicBezTo>
                  <a:cubicBezTo>
                    <a:pt x="151" y="70"/>
                    <a:pt x="151" y="70"/>
                    <a:pt x="151" y="70"/>
                  </a:cubicBezTo>
                  <a:cubicBezTo>
                    <a:pt x="150" y="71"/>
                    <a:pt x="150" y="72"/>
                    <a:pt x="149" y="72"/>
                  </a:cubicBezTo>
                  <a:cubicBezTo>
                    <a:pt x="147" y="72"/>
                    <a:pt x="133" y="63"/>
                    <a:pt x="123" y="63"/>
                  </a:cubicBezTo>
                  <a:cubicBezTo>
                    <a:pt x="123" y="104"/>
                    <a:pt x="123" y="104"/>
                    <a:pt x="123" y="104"/>
                  </a:cubicBezTo>
                  <a:cubicBezTo>
                    <a:pt x="138" y="111"/>
                    <a:pt x="162" y="121"/>
                    <a:pt x="162" y="149"/>
                  </a:cubicBezTo>
                  <a:cubicBezTo>
                    <a:pt x="162" y="180"/>
                    <a:pt x="138" y="190"/>
                    <a:pt x="123" y="1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</p:grpSp>
      <p:sp>
        <p:nvSpPr>
          <p:cNvPr id="15369" name="文本框 10">
            <a:extLst>
              <a:ext uri="{FF2B5EF4-FFF2-40B4-BE49-F238E27FC236}">
                <a16:creationId xmlns:a16="http://schemas.microsoft.com/office/drawing/2014/main" id="{63657EDC-F8E0-4D7C-861B-9454832AA8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10025" y="2974975"/>
            <a:ext cx="4132263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4400" b="1">
                <a:solidFill>
                  <a:srgbClr val="1A769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YOUR </a:t>
            </a:r>
            <a:r>
              <a:rPr lang="zh-CN" altLang="en-US" sz="4400" b="1">
                <a:solidFill>
                  <a:srgbClr val="1A769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 sz="4400" b="1">
              <a:solidFill>
                <a:srgbClr val="1A769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86" name="组合 8">
            <a:extLst>
              <a:ext uri="{FF2B5EF4-FFF2-40B4-BE49-F238E27FC236}">
                <a16:creationId xmlns:a16="http://schemas.microsoft.com/office/drawing/2014/main" id="{3475B4B5-6347-46A1-8F91-87F5AF60EA11}"/>
              </a:ext>
            </a:extLst>
          </p:cNvPr>
          <p:cNvGrpSpPr>
            <a:grpSpLocks/>
          </p:cNvGrpSpPr>
          <p:nvPr/>
        </p:nvGrpSpPr>
        <p:grpSpPr bwMode="auto">
          <a:xfrm>
            <a:off x="4600575" y="420688"/>
            <a:ext cx="3017838" cy="0"/>
            <a:chOff x="4600575" y="419844"/>
            <a:chExt cx="3017401" cy="0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3659E12D-4AA3-4040-AC63-1D12762D14CC}"/>
                </a:ext>
              </a:extLst>
            </p:cNvPr>
            <p:cNvCxnSpPr/>
            <p:nvPr/>
          </p:nvCxnSpPr>
          <p:spPr>
            <a:xfrm>
              <a:off x="4600575" y="419844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F9AAB41C-2CA9-47FD-943B-3CE524FDF2A6}"/>
                </a:ext>
              </a:extLst>
            </p:cNvPr>
            <p:cNvCxnSpPr/>
            <p:nvPr/>
          </p:nvCxnSpPr>
          <p:spPr>
            <a:xfrm>
              <a:off x="6979893" y="419844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389" name="矩形 12">
            <a:extLst>
              <a:ext uri="{FF2B5EF4-FFF2-40B4-BE49-F238E27FC236}">
                <a16:creationId xmlns:a16="http://schemas.microsoft.com/office/drawing/2014/main" id="{B6072D4E-FFAF-401A-99AF-28A3407B73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31050" y="2203450"/>
            <a:ext cx="3182938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dist"/>
            <a:r>
              <a:rPr lang="zh-CN" altLang="zh-CN" sz="1400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Add your words here according to your need to draw the text box size</a:t>
            </a:r>
          </a:p>
        </p:txBody>
      </p:sp>
      <p:sp>
        <p:nvSpPr>
          <p:cNvPr id="16390" name="文本框 13">
            <a:extLst>
              <a:ext uri="{FF2B5EF4-FFF2-40B4-BE49-F238E27FC236}">
                <a16:creationId xmlns:a16="http://schemas.microsoft.com/office/drawing/2014/main" id="{58A635A7-5244-4BB3-94AD-FF0743EF3E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8350" y="1817688"/>
            <a:ext cx="17716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en-US" sz="2000" b="1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</a:p>
        </p:txBody>
      </p:sp>
      <p:sp>
        <p:nvSpPr>
          <p:cNvPr id="16391" name="矩形 14">
            <a:extLst>
              <a:ext uri="{FF2B5EF4-FFF2-40B4-BE49-F238E27FC236}">
                <a16:creationId xmlns:a16="http://schemas.microsoft.com/office/drawing/2014/main" id="{003E23AE-84F5-49E7-9653-D22847FA8E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18350" y="3705225"/>
            <a:ext cx="3195638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dist"/>
            <a:r>
              <a:rPr lang="zh-CN" altLang="zh-CN" sz="1400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Add your words here according to your need to draw the text box size</a:t>
            </a:r>
          </a:p>
        </p:txBody>
      </p:sp>
      <p:sp>
        <p:nvSpPr>
          <p:cNvPr id="16392" name="文本框 15">
            <a:extLst>
              <a:ext uri="{FF2B5EF4-FFF2-40B4-BE49-F238E27FC236}">
                <a16:creationId xmlns:a16="http://schemas.microsoft.com/office/drawing/2014/main" id="{A9452149-F257-4128-BB78-81A2F4F39D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31050" y="3325813"/>
            <a:ext cx="17716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en-US" sz="2000" b="1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</a:p>
        </p:txBody>
      </p:sp>
      <p:sp>
        <p:nvSpPr>
          <p:cNvPr id="16393" name="矩形 16">
            <a:extLst>
              <a:ext uri="{FF2B5EF4-FFF2-40B4-BE49-F238E27FC236}">
                <a16:creationId xmlns:a16="http://schemas.microsoft.com/office/drawing/2014/main" id="{F010C93E-EA5E-49D6-B08D-15D9B262D3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56450" y="5197475"/>
            <a:ext cx="3249613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dist"/>
            <a:r>
              <a:rPr lang="zh-CN" altLang="zh-CN" sz="1400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Add your words here according to your need to draw the text box size</a:t>
            </a:r>
          </a:p>
        </p:txBody>
      </p:sp>
      <p:sp>
        <p:nvSpPr>
          <p:cNvPr id="16394" name="文本框 17">
            <a:extLst>
              <a:ext uri="{FF2B5EF4-FFF2-40B4-BE49-F238E27FC236}">
                <a16:creationId xmlns:a16="http://schemas.microsoft.com/office/drawing/2014/main" id="{A6178319-7520-43A3-8309-7F64534E68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31050" y="4876800"/>
            <a:ext cx="17716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en-US" sz="2000" b="1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D7776608-BFC9-4AAE-94B8-8954557AC3FC}"/>
              </a:ext>
            </a:extLst>
          </p:cNvPr>
          <p:cNvSpPr/>
          <p:nvPr/>
        </p:nvSpPr>
        <p:spPr>
          <a:xfrm>
            <a:off x="6843713" y="1873250"/>
            <a:ext cx="182562" cy="182563"/>
          </a:xfrm>
          <a:prstGeom prst="ellipse">
            <a:avLst/>
          </a:prstGeom>
          <a:solidFill>
            <a:srgbClr val="7AC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6ECE2998-D6DB-427E-82FF-779FF5B5F142}"/>
              </a:ext>
            </a:extLst>
          </p:cNvPr>
          <p:cNvSpPr/>
          <p:nvPr/>
        </p:nvSpPr>
        <p:spPr>
          <a:xfrm>
            <a:off x="6843713" y="3389313"/>
            <a:ext cx="182562" cy="180975"/>
          </a:xfrm>
          <a:prstGeom prst="ellipse">
            <a:avLst/>
          </a:prstGeom>
          <a:solidFill>
            <a:srgbClr val="7AC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96BAF31D-D935-43B1-87B3-4029FC06DA3A}"/>
              </a:ext>
            </a:extLst>
          </p:cNvPr>
          <p:cNvSpPr/>
          <p:nvPr/>
        </p:nvSpPr>
        <p:spPr>
          <a:xfrm>
            <a:off x="6843713" y="4940300"/>
            <a:ext cx="182562" cy="182563"/>
          </a:xfrm>
          <a:prstGeom prst="ellipse">
            <a:avLst/>
          </a:prstGeom>
          <a:solidFill>
            <a:srgbClr val="7AC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398" name="矩形 3">
            <a:extLst>
              <a:ext uri="{FF2B5EF4-FFF2-40B4-BE49-F238E27FC236}">
                <a16:creationId xmlns:a16="http://schemas.microsoft.com/office/drawing/2014/main" id="{821761CB-875B-4674-A8F8-85EFF5E87B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9400" y="158750"/>
            <a:ext cx="13557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zh-CN" altLang="en-US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</a:p>
        </p:txBody>
      </p:sp>
      <p:pic>
        <p:nvPicPr>
          <p:cNvPr id="16399" name="图片 2">
            <a:extLst>
              <a:ext uri="{FF2B5EF4-FFF2-40B4-BE49-F238E27FC236}">
                <a16:creationId xmlns:a16="http://schemas.microsoft.com/office/drawing/2014/main" id="{264A7D6A-BB42-41AF-95B6-2161228B2B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25" y="1779588"/>
            <a:ext cx="6162675" cy="3848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10" name="组合 8">
            <a:extLst>
              <a:ext uri="{FF2B5EF4-FFF2-40B4-BE49-F238E27FC236}">
                <a16:creationId xmlns:a16="http://schemas.microsoft.com/office/drawing/2014/main" id="{1B46E83B-E2AD-4509-A051-DFC70C6AC5E7}"/>
              </a:ext>
            </a:extLst>
          </p:cNvPr>
          <p:cNvGrpSpPr>
            <a:grpSpLocks/>
          </p:cNvGrpSpPr>
          <p:nvPr/>
        </p:nvGrpSpPr>
        <p:grpSpPr bwMode="auto">
          <a:xfrm>
            <a:off x="4600575" y="420688"/>
            <a:ext cx="3179763" cy="0"/>
            <a:chOff x="4600575" y="419844"/>
            <a:chExt cx="3179326" cy="0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7AC441AD-27F5-4342-9BE8-2C4925A3F71E}"/>
                </a:ext>
              </a:extLst>
            </p:cNvPr>
            <p:cNvCxnSpPr/>
            <p:nvPr/>
          </p:nvCxnSpPr>
          <p:spPr>
            <a:xfrm>
              <a:off x="4600575" y="419844"/>
              <a:ext cx="6380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C2A32045-4634-4351-88E1-E08CA2765AF4}"/>
                </a:ext>
              </a:extLst>
            </p:cNvPr>
            <p:cNvCxnSpPr/>
            <p:nvPr/>
          </p:nvCxnSpPr>
          <p:spPr>
            <a:xfrm>
              <a:off x="7141814" y="419844"/>
              <a:ext cx="6380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矩形 12">
            <a:extLst>
              <a:ext uri="{FF2B5EF4-FFF2-40B4-BE49-F238E27FC236}">
                <a16:creationId xmlns:a16="http://schemas.microsoft.com/office/drawing/2014/main" id="{435900C6-4DB0-4896-9600-C0AB5DCF4A09}"/>
              </a:ext>
            </a:extLst>
          </p:cNvPr>
          <p:cNvSpPr/>
          <p:nvPr/>
        </p:nvSpPr>
        <p:spPr>
          <a:xfrm>
            <a:off x="1728788" y="2114550"/>
            <a:ext cx="1914525" cy="1914525"/>
          </a:xfrm>
          <a:prstGeom prst="rect">
            <a:avLst/>
          </a:prstGeom>
          <a:solidFill>
            <a:srgbClr val="1A76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C6E8AD92-CBF8-4913-9DDE-AA4267AC9403}"/>
              </a:ext>
            </a:extLst>
          </p:cNvPr>
          <p:cNvGrpSpPr/>
          <p:nvPr/>
        </p:nvGrpSpPr>
        <p:grpSpPr>
          <a:xfrm>
            <a:off x="2374213" y="2759193"/>
            <a:ext cx="622301" cy="626143"/>
            <a:chOff x="4965701" y="4592639"/>
            <a:chExt cx="257175" cy="258763"/>
          </a:xfrm>
          <a:solidFill>
            <a:schemeClr val="bg1"/>
          </a:solidFill>
        </p:grpSpPr>
        <p:sp>
          <p:nvSpPr>
            <p:cNvPr id="15" name="Freeform 243">
              <a:extLst>
                <a:ext uri="{FF2B5EF4-FFF2-40B4-BE49-F238E27FC236}">
                  <a16:creationId xmlns:a16="http://schemas.microsoft.com/office/drawing/2014/main" id="{147A7EE0-AF13-4231-B56A-8D691F2E3A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65701" y="4592639"/>
              <a:ext cx="257175" cy="258763"/>
            </a:xfrm>
            <a:custGeom>
              <a:avLst/>
              <a:gdLst>
                <a:gd name="T0" fmla="*/ 0 w 162"/>
                <a:gd name="T1" fmla="*/ 0 h 163"/>
                <a:gd name="T2" fmla="*/ 0 w 162"/>
                <a:gd name="T3" fmla="*/ 163 h 163"/>
                <a:gd name="T4" fmla="*/ 162 w 162"/>
                <a:gd name="T5" fmla="*/ 163 h 163"/>
                <a:gd name="T6" fmla="*/ 162 w 162"/>
                <a:gd name="T7" fmla="*/ 0 h 163"/>
                <a:gd name="T8" fmla="*/ 0 w 162"/>
                <a:gd name="T9" fmla="*/ 0 h 163"/>
                <a:gd name="T10" fmla="*/ 13 w 162"/>
                <a:gd name="T11" fmla="*/ 13 h 163"/>
                <a:gd name="T12" fmla="*/ 149 w 162"/>
                <a:gd name="T13" fmla="*/ 13 h 163"/>
                <a:gd name="T14" fmla="*/ 149 w 162"/>
                <a:gd name="T15" fmla="*/ 104 h 163"/>
                <a:gd name="T16" fmla="*/ 104 w 162"/>
                <a:gd name="T17" fmla="*/ 149 h 163"/>
                <a:gd name="T18" fmla="*/ 13 w 162"/>
                <a:gd name="T19" fmla="*/ 149 h 163"/>
                <a:gd name="T20" fmla="*/ 13 w 162"/>
                <a:gd name="T21" fmla="*/ 1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2" h="163">
                  <a:moveTo>
                    <a:pt x="0" y="0"/>
                  </a:moveTo>
                  <a:lnTo>
                    <a:pt x="0" y="163"/>
                  </a:lnTo>
                  <a:lnTo>
                    <a:pt x="162" y="163"/>
                  </a:lnTo>
                  <a:lnTo>
                    <a:pt x="162" y="0"/>
                  </a:lnTo>
                  <a:lnTo>
                    <a:pt x="0" y="0"/>
                  </a:lnTo>
                  <a:close/>
                  <a:moveTo>
                    <a:pt x="13" y="13"/>
                  </a:moveTo>
                  <a:lnTo>
                    <a:pt x="149" y="13"/>
                  </a:lnTo>
                  <a:lnTo>
                    <a:pt x="149" y="104"/>
                  </a:lnTo>
                  <a:lnTo>
                    <a:pt x="104" y="149"/>
                  </a:lnTo>
                  <a:lnTo>
                    <a:pt x="13" y="149"/>
                  </a:lnTo>
                  <a:lnTo>
                    <a:pt x="13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16" name="Rectangle 244">
              <a:extLst>
                <a:ext uri="{FF2B5EF4-FFF2-40B4-BE49-F238E27FC236}">
                  <a16:creationId xmlns:a16="http://schemas.microsoft.com/office/drawing/2014/main" id="{DDE0422E-CE4A-481F-8E9B-89845E1E51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8088" y="4657726"/>
              <a:ext cx="150813" cy="174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17" name="Rectangle 245">
              <a:extLst>
                <a:ext uri="{FF2B5EF4-FFF2-40B4-BE49-F238E27FC236}">
                  <a16:creationId xmlns:a16="http://schemas.microsoft.com/office/drawing/2014/main" id="{EF294346-778B-4451-AD3A-6E9ACDFB5B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8088" y="4710114"/>
              <a:ext cx="150813" cy="174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18" name="Rectangle 246">
              <a:extLst>
                <a:ext uri="{FF2B5EF4-FFF2-40B4-BE49-F238E27FC236}">
                  <a16:creationId xmlns:a16="http://schemas.microsoft.com/office/drawing/2014/main" id="{2871302D-0DB3-41A2-BE4C-8AD413F0A2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8088" y="4764089"/>
              <a:ext cx="90488" cy="174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id="{C931D37F-9F59-4BCE-AE31-66508C2A4A04}"/>
              </a:ext>
            </a:extLst>
          </p:cNvPr>
          <p:cNvSpPr/>
          <p:nvPr/>
        </p:nvSpPr>
        <p:spPr>
          <a:xfrm>
            <a:off x="4000500" y="2114550"/>
            <a:ext cx="1914525" cy="1914525"/>
          </a:xfrm>
          <a:prstGeom prst="rect">
            <a:avLst/>
          </a:prstGeom>
          <a:solidFill>
            <a:srgbClr val="7AC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6E475450-04CF-4C50-B8C9-494926E6034A}"/>
              </a:ext>
            </a:extLst>
          </p:cNvPr>
          <p:cNvGrpSpPr/>
          <p:nvPr/>
        </p:nvGrpSpPr>
        <p:grpSpPr>
          <a:xfrm>
            <a:off x="4612589" y="2800900"/>
            <a:ext cx="688973" cy="527362"/>
            <a:chOff x="3929063" y="3068639"/>
            <a:chExt cx="257175" cy="196850"/>
          </a:xfrm>
          <a:solidFill>
            <a:schemeClr val="bg1"/>
          </a:solidFill>
        </p:grpSpPr>
        <p:sp>
          <p:nvSpPr>
            <p:cNvPr id="21" name="Freeform 371">
              <a:extLst>
                <a:ext uri="{FF2B5EF4-FFF2-40B4-BE49-F238E27FC236}">
                  <a16:creationId xmlns:a16="http://schemas.microsoft.com/office/drawing/2014/main" id="{65CDC705-27A5-462C-A240-B3A6BB7199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57638" y="3068639"/>
              <a:ext cx="201613" cy="134938"/>
            </a:xfrm>
            <a:custGeom>
              <a:avLst/>
              <a:gdLst>
                <a:gd name="T0" fmla="*/ 225 w 225"/>
                <a:gd name="T1" fmla="*/ 13 h 150"/>
                <a:gd name="T2" fmla="*/ 212 w 225"/>
                <a:gd name="T3" fmla="*/ 0 h 150"/>
                <a:gd name="T4" fmla="*/ 13 w 225"/>
                <a:gd name="T5" fmla="*/ 0 h 150"/>
                <a:gd name="T6" fmla="*/ 0 w 225"/>
                <a:gd name="T7" fmla="*/ 13 h 150"/>
                <a:gd name="T8" fmla="*/ 0 w 225"/>
                <a:gd name="T9" fmla="*/ 150 h 150"/>
                <a:gd name="T10" fmla="*/ 225 w 225"/>
                <a:gd name="T11" fmla="*/ 150 h 150"/>
                <a:gd name="T12" fmla="*/ 225 w 225"/>
                <a:gd name="T13" fmla="*/ 13 h 150"/>
                <a:gd name="T14" fmla="*/ 207 w 225"/>
                <a:gd name="T15" fmla="*/ 132 h 150"/>
                <a:gd name="T16" fmla="*/ 18 w 225"/>
                <a:gd name="T17" fmla="*/ 132 h 150"/>
                <a:gd name="T18" fmla="*/ 18 w 225"/>
                <a:gd name="T19" fmla="*/ 19 h 150"/>
                <a:gd name="T20" fmla="*/ 207 w 225"/>
                <a:gd name="T21" fmla="*/ 19 h 150"/>
                <a:gd name="T22" fmla="*/ 207 w 225"/>
                <a:gd name="T23" fmla="*/ 132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150">
                  <a:moveTo>
                    <a:pt x="225" y="13"/>
                  </a:moveTo>
                  <a:cubicBezTo>
                    <a:pt x="225" y="4"/>
                    <a:pt x="221" y="0"/>
                    <a:pt x="212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4" y="0"/>
                    <a:pt x="0" y="4"/>
                    <a:pt x="0" y="13"/>
                  </a:cubicBezTo>
                  <a:cubicBezTo>
                    <a:pt x="0" y="150"/>
                    <a:pt x="0" y="150"/>
                    <a:pt x="0" y="150"/>
                  </a:cubicBezTo>
                  <a:cubicBezTo>
                    <a:pt x="225" y="150"/>
                    <a:pt x="225" y="150"/>
                    <a:pt x="225" y="150"/>
                  </a:cubicBezTo>
                  <a:lnTo>
                    <a:pt x="225" y="13"/>
                  </a:lnTo>
                  <a:close/>
                  <a:moveTo>
                    <a:pt x="207" y="132"/>
                  </a:moveTo>
                  <a:cubicBezTo>
                    <a:pt x="18" y="132"/>
                    <a:pt x="18" y="132"/>
                    <a:pt x="18" y="132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207" y="19"/>
                    <a:pt x="207" y="19"/>
                    <a:pt x="207" y="19"/>
                  </a:cubicBezTo>
                  <a:lnTo>
                    <a:pt x="207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22" name="Freeform 372">
              <a:extLst>
                <a:ext uri="{FF2B5EF4-FFF2-40B4-BE49-F238E27FC236}">
                  <a16:creationId xmlns:a16="http://schemas.microsoft.com/office/drawing/2014/main" id="{61B425AF-0D79-4922-BD06-09E4B2FC40C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29063" y="3214689"/>
              <a:ext cx="257175" cy="28575"/>
            </a:xfrm>
            <a:custGeom>
              <a:avLst/>
              <a:gdLst>
                <a:gd name="T0" fmla="*/ 145 w 162"/>
                <a:gd name="T1" fmla="*/ 0 h 18"/>
                <a:gd name="T2" fmla="*/ 18 w 162"/>
                <a:gd name="T3" fmla="*/ 0 h 18"/>
                <a:gd name="T4" fmla="*/ 0 w 162"/>
                <a:gd name="T5" fmla="*/ 18 h 18"/>
                <a:gd name="T6" fmla="*/ 162 w 162"/>
                <a:gd name="T7" fmla="*/ 18 h 18"/>
                <a:gd name="T8" fmla="*/ 145 w 162"/>
                <a:gd name="T9" fmla="*/ 0 h 18"/>
                <a:gd name="T10" fmla="*/ 62 w 162"/>
                <a:gd name="T11" fmla="*/ 13 h 18"/>
                <a:gd name="T12" fmla="*/ 69 w 162"/>
                <a:gd name="T13" fmla="*/ 6 h 18"/>
                <a:gd name="T14" fmla="*/ 94 w 162"/>
                <a:gd name="T15" fmla="*/ 6 h 18"/>
                <a:gd name="T16" fmla="*/ 100 w 162"/>
                <a:gd name="T17" fmla="*/ 13 h 18"/>
                <a:gd name="T18" fmla="*/ 62 w 162"/>
                <a:gd name="T19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2" h="18">
                  <a:moveTo>
                    <a:pt x="145" y="0"/>
                  </a:moveTo>
                  <a:lnTo>
                    <a:pt x="18" y="0"/>
                  </a:lnTo>
                  <a:lnTo>
                    <a:pt x="0" y="18"/>
                  </a:lnTo>
                  <a:lnTo>
                    <a:pt x="162" y="18"/>
                  </a:lnTo>
                  <a:lnTo>
                    <a:pt x="145" y="0"/>
                  </a:lnTo>
                  <a:close/>
                  <a:moveTo>
                    <a:pt x="62" y="13"/>
                  </a:moveTo>
                  <a:lnTo>
                    <a:pt x="69" y="6"/>
                  </a:lnTo>
                  <a:lnTo>
                    <a:pt x="94" y="6"/>
                  </a:lnTo>
                  <a:lnTo>
                    <a:pt x="100" y="13"/>
                  </a:lnTo>
                  <a:lnTo>
                    <a:pt x="62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23" name="Freeform 373">
              <a:extLst>
                <a:ext uri="{FF2B5EF4-FFF2-40B4-BE49-F238E27FC236}">
                  <a16:creationId xmlns:a16="http://schemas.microsoft.com/office/drawing/2014/main" id="{28B26E6F-0217-4543-9E74-7D448D4CFD4C}"/>
                </a:ext>
              </a:extLst>
            </p:cNvPr>
            <p:cNvSpPr/>
            <p:nvPr/>
          </p:nvSpPr>
          <p:spPr bwMode="auto">
            <a:xfrm>
              <a:off x="3929063" y="3254376"/>
              <a:ext cx="257175" cy="11113"/>
            </a:xfrm>
            <a:custGeom>
              <a:avLst/>
              <a:gdLst>
                <a:gd name="T0" fmla="*/ 9 w 286"/>
                <a:gd name="T1" fmla="*/ 12 h 12"/>
                <a:gd name="T2" fmla="*/ 277 w 286"/>
                <a:gd name="T3" fmla="*/ 12 h 12"/>
                <a:gd name="T4" fmla="*/ 286 w 286"/>
                <a:gd name="T5" fmla="*/ 0 h 12"/>
                <a:gd name="T6" fmla="*/ 0 w 286"/>
                <a:gd name="T7" fmla="*/ 0 h 12"/>
                <a:gd name="T8" fmla="*/ 9 w 286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6" h="12">
                  <a:moveTo>
                    <a:pt x="9" y="12"/>
                  </a:moveTo>
                  <a:cubicBezTo>
                    <a:pt x="20" y="12"/>
                    <a:pt x="269" y="12"/>
                    <a:pt x="277" y="12"/>
                  </a:cubicBezTo>
                  <a:cubicBezTo>
                    <a:pt x="286" y="12"/>
                    <a:pt x="286" y="0"/>
                    <a:pt x="28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2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sp>
        <p:nvSpPr>
          <p:cNvPr id="24" name="矩形 23">
            <a:extLst>
              <a:ext uri="{FF2B5EF4-FFF2-40B4-BE49-F238E27FC236}">
                <a16:creationId xmlns:a16="http://schemas.microsoft.com/office/drawing/2014/main" id="{1C57CC61-4C76-4CB8-8381-BF6D7F903441}"/>
              </a:ext>
            </a:extLst>
          </p:cNvPr>
          <p:cNvSpPr/>
          <p:nvPr/>
        </p:nvSpPr>
        <p:spPr>
          <a:xfrm>
            <a:off x="6272213" y="2114550"/>
            <a:ext cx="1914525" cy="1914525"/>
          </a:xfrm>
          <a:prstGeom prst="rect">
            <a:avLst/>
          </a:prstGeom>
          <a:solidFill>
            <a:srgbClr val="1A76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205EB25F-F79E-4B69-B1B3-5CB8DADB1581}"/>
              </a:ext>
            </a:extLst>
          </p:cNvPr>
          <p:cNvGrpSpPr/>
          <p:nvPr/>
        </p:nvGrpSpPr>
        <p:grpSpPr>
          <a:xfrm>
            <a:off x="6955740" y="2782161"/>
            <a:ext cx="546099" cy="546101"/>
            <a:chOff x="817563" y="4075113"/>
            <a:chExt cx="257175" cy="257176"/>
          </a:xfrm>
          <a:solidFill>
            <a:schemeClr val="bg1"/>
          </a:solidFill>
        </p:grpSpPr>
        <p:sp>
          <p:nvSpPr>
            <p:cNvPr id="26" name="Freeform 408">
              <a:extLst>
                <a:ext uri="{FF2B5EF4-FFF2-40B4-BE49-F238E27FC236}">
                  <a16:creationId xmlns:a16="http://schemas.microsoft.com/office/drawing/2014/main" id="{16905B80-C755-40C2-AF35-5855A0D8D027}"/>
                </a:ext>
              </a:extLst>
            </p:cNvPr>
            <p:cNvSpPr/>
            <p:nvPr/>
          </p:nvSpPr>
          <p:spPr bwMode="auto">
            <a:xfrm>
              <a:off x="942975" y="4075113"/>
              <a:ext cx="131763" cy="249238"/>
            </a:xfrm>
            <a:custGeom>
              <a:avLst/>
              <a:gdLst>
                <a:gd name="T0" fmla="*/ 0 w 83"/>
                <a:gd name="T1" fmla="*/ 86 h 157"/>
                <a:gd name="T2" fmla="*/ 21 w 83"/>
                <a:gd name="T3" fmla="*/ 157 h 157"/>
                <a:gd name="T4" fmla="*/ 83 w 83"/>
                <a:gd name="T5" fmla="*/ 0 h 157"/>
                <a:gd name="T6" fmla="*/ 0 w 83"/>
                <a:gd name="T7" fmla="*/ 8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157">
                  <a:moveTo>
                    <a:pt x="0" y="86"/>
                  </a:moveTo>
                  <a:lnTo>
                    <a:pt x="21" y="157"/>
                  </a:lnTo>
                  <a:lnTo>
                    <a:pt x="83" y="0"/>
                  </a:lnTo>
                  <a:lnTo>
                    <a:pt x="0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27" name="Freeform 409">
              <a:extLst>
                <a:ext uri="{FF2B5EF4-FFF2-40B4-BE49-F238E27FC236}">
                  <a16:creationId xmlns:a16="http://schemas.microsoft.com/office/drawing/2014/main" id="{D78D8414-4BEC-48CD-80AD-E601252F0E9E}"/>
                </a:ext>
              </a:extLst>
            </p:cNvPr>
            <p:cNvSpPr/>
            <p:nvPr/>
          </p:nvSpPr>
          <p:spPr bwMode="auto">
            <a:xfrm>
              <a:off x="896938" y="4222751"/>
              <a:ext cx="69850" cy="109538"/>
            </a:xfrm>
            <a:custGeom>
              <a:avLst/>
              <a:gdLst>
                <a:gd name="T0" fmla="*/ 0 w 44"/>
                <a:gd name="T1" fmla="*/ 23 h 69"/>
                <a:gd name="T2" fmla="*/ 15 w 44"/>
                <a:gd name="T3" fmla="*/ 69 h 69"/>
                <a:gd name="T4" fmla="*/ 44 w 44"/>
                <a:gd name="T5" fmla="*/ 69 h 69"/>
                <a:gd name="T6" fmla="*/ 23 w 44"/>
                <a:gd name="T7" fmla="*/ 0 h 69"/>
                <a:gd name="T8" fmla="*/ 0 w 44"/>
                <a:gd name="T9" fmla="*/ 23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69">
                  <a:moveTo>
                    <a:pt x="0" y="23"/>
                  </a:moveTo>
                  <a:lnTo>
                    <a:pt x="15" y="69"/>
                  </a:lnTo>
                  <a:lnTo>
                    <a:pt x="44" y="69"/>
                  </a:lnTo>
                  <a:lnTo>
                    <a:pt x="23" y="0"/>
                  </a:lnTo>
                  <a:lnTo>
                    <a:pt x="0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28" name="Freeform 410">
              <a:extLst>
                <a:ext uri="{FF2B5EF4-FFF2-40B4-BE49-F238E27FC236}">
                  <a16:creationId xmlns:a16="http://schemas.microsoft.com/office/drawing/2014/main" id="{9D3E86C5-1A43-4ED7-A7B8-3AD5E0C2B8F8}"/>
                </a:ext>
              </a:extLst>
            </p:cNvPr>
            <p:cNvSpPr/>
            <p:nvPr/>
          </p:nvSpPr>
          <p:spPr bwMode="auto">
            <a:xfrm>
              <a:off x="825500" y="4075113"/>
              <a:ext cx="247650" cy="131763"/>
            </a:xfrm>
            <a:custGeom>
              <a:avLst/>
              <a:gdLst>
                <a:gd name="T0" fmla="*/ 156 w 156"/>
                <a:gd name="T1" fmla="*/ 0 h 83"/>
                <a:gd name="T2" fmla="*/ 0 w 156"/>
                <a:gd name="T3" fmla="*/ 62 h 83"/>
                <a:gd name="T4" fmla="*/ 71 w 156"/>
                <a:gd name="T5" fmla="*/ 83 h 83"/>
                <a:gd name="T6" fmla="*/ 156 w 156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83">
                  <a:moveTo>
                    <a:pt x="156" y="0"/>
                  </a:moveTo>
                  <a:lnTo>
                    <a:pt x="0" y="62"/>
                  </a:lnTo>
                  <a:lnTo>
                    <a:pt x="71" y="83"/>
                  </a:lnTo>
                  <a:lnTo>
                    <a:pt x="1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29" name="Freeform 411">
              <a:extLst>
                <a:ext uri="{FF2B5EF4-FFF2-40B4-BE49-F238E27FC236}">
                  <a16:creationId xmlns:a16="http://schemas.microsoft.com/office/drawing/2014/main" id="{060ACB4D-B88B-4583-AE52-E37EDC2BD7F0}"/>
                </a:ext>
              </a:extLst>
            </p:cNvPr>
            <p:cNvSpPr/>
            <p:nvPr/>
          </p:nvSpPr>
          <p:spPr bwMode="auto">
            <a:xfrm>
              <a:off x="817563" y="4183063"/>
              <a:ext cx="109538" cy="69850"/>
            </a:xfrm>
            <a:custGeom>
              <a:avLst/>
              <a:gdLst>
                <a:gd name="T0" fmla="*/ 69 w 69"/>
                <a:gd name="T1" fmla="*/ 21 h 44"/>
                <a:gd name="T2" fmla="*/ 0 w 69"/>
                <a:gd name="T3" fmla="*/ 0 h 44"/>
                <a:gd name="T4" fmla="*/ 0 w 69"/>
                <a:gd name="T5" fmla="*/ 29 h 44"/>
                <a:gd name="T6" fmla="*/ 46 w 69"/>
                <a:gd name="T7" fmla="*/ 44 h 44"/>
                <a:gd name="T8" fmla="*/ 69 w 69"/>
                <a:gd name="T9" fmla="*/ 2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44">
                  <a:moveTo>
                    <a:pt x="69" y="21"/>
                  </a:moveTo>
                  <a:lnTo>
                    <a:pt x="0" y="0"/>
                  </a:lnTo>
                  <a:lnTo>
                    <a:pt x="0" y="29"/>
                  </a:lnTo>
                  <a:lnTo>
                    <a:pt x="46" y="44"/>
                  </a:lnTo>
                  <a:lnTo>
                    <a:pt x="69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30" name="Freeform 412">
              <a:extLst>
                <a:ext uri="{FF2B5EF4-FFF2-40B4-BE49-F238E27FC236}">
                  <a16:creationId xmlns:a16="http://schemas.microsoft.com/office/drawing/2014/main" id="{1D10CE37-BED6-4BC1-8F52-257661311B88}"/>
                </a:ext>
              </a:extLst>
            </p:cNvPr>
            <p:cNvSpPr/>
            <p:nvPr/>
          </p:nvSpPr>
          <p:spPr bwMode="auto">
            <a:xfrm>
              <a:off x="868363" y="4265613"/>
              <a:ext cx="23813" cy="38100"/>
            </a:xfrm>
            <a:custGeom>
              <a:avLst/>
              <a:gdLst>
                <a:gd name="T0" fmla="*/ 0 w 15"/>
                <a:gd name="T1" fmla="*/ 11 h 24"/>
                <a:gd name="T2" fmla="*/ 2 w 15"/>
                <a:gd name="T3" fmla="*/ 24 h 24"/>
                <a:gd name="T4" fmla="*/ 15 w 15"/>
                <a:gd name="T5" fmla="*/ 11 h 24"/>
                <a:gd name="T6" fmla="*/ 11 w 15"/>
                <a:gd name="T7" fmla="*/ 0 h 24"/>
                <a:gd name="T8" fmla="*/ 0 w 15"/>
                <a:gd name="T9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4">
                  <a:moveTo>
                    <a:pt x="0" y="11"/>
                  </a:moveTo>
                  <a:lnTo>
                    <a:pt x="2" y="24"/>
                  </a:lnTo>
                  <a:lnTo>
                    <a:pt x="15" y="11"/>
                  </a:lnTo>
                  <a:lnTo>
                    <a:pt x="11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sp>
        <p:nvSpPr>
          <p:cNvPr id="31" name="矩形 30">
            <a:extLst>
              <a:ext uri="{FF2B5EF4-FFF2-40B4-BE49-F238E27FC236}">
                <a16:creationId xmlns:a16="http://schemas.microsoft.com/office/drawing/2014/main" id="{42971BEF-FC65-488B-B9E0-A8BA819E77DE}"/>
              </a:ext>
            </a:extLst>
          </p:cNvPr>
          <p:cNvSpPr/>
          <p:nvPr/>
        </p:nvSpPr>
        <p:spPr>
          <a:xfrm>
            <a:off x="8543925" y="2114550"/>
            <a:ext cx="1914525" cy="1914525"/>
          </a:xfrm>
          <a:prstGeom prst="rect">
            <a:avLst/>
          </a:prstGeom>
          <a:solidFill>
            <a:srgbClr val="7AC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56312CDF-9CC0-4B07-9AAF-BF7EB95CB5D2}"/>
              </a:ext>
            </a:extLst>
          </p:cNvPr>
          <p:cNvGrpSpPr/>
          <p:nvPr/>
        </p:nvGrpSpPr>
        <p:grpSpPr>
          <a:xfrm>
            <a:off x="9191900" y="2800901"/>
            <a:ext cx="625346" cy="414338"/>
            <a:chOff x="4964113" y="5672138"/>
            <a:chExt cx="258763" cy="171450"/>
          </a:xfrm>
          <a:solidFill>
            <a:schemeClr val="bg1"/>
          </a:solidFill>
        </p:grpSpPr>
        <p:sp>
          <p:nvSpPr>
            <p:cNvPr id="33" name="Freeform 433">
              <a:extLst>
                <a:ext uri="{FF2B5EF4-FFF2-40B4-BE49-F238E27FC236}">
                  <a16:creationId xmlns:a16="http://schemas.microsoft.com/office/drawing/2014/main" id="{C8FE1B7F-43BC-4E98-9C72-13AC594B7C91}"/>
                </a:ext>
              </a:extLst>
            </p:cNvPr>
            <p:cNvSpPr/>
            <p:nvPr/>
          </p:nvSpPr>
          <p:spPr bwMode="auto">
            <a:xfrm>
              <a:off x="4995863" y="5672138"/>
              <a:ext cx="195263" cy="76200"/>
            </a:xfrm>
            <a:custGeom>
              <a:avLst/>
              <a:gdLst>
                <a:gd name="T0" fmla="*/ 20 w 216"/>
                <a:gd name="T1" fmla="*/ 72 h 84"/>
                <a:gd name="T2" fmla="*/ 20 w 216"/>
                <a:gd name="T3" fmla="*/ 84 h 84"/>
                <a:gd name="T4" fmla="*/ 196 w 216"/>
                <a:gd name="T5" fmla="*/ 84 h 84"/>
                <a:gd name="T6" fmla="*/ 196 w 216"/>
                <a:gd name="T7" fmla="*/ 72 h 84"/>
                <a:gd name="T8" fmla="*/ 216 w 216"/>
                <a:gd name="T9" fmla="*/ 40 h 84"/>
                <a:gd name="T10" fmla="*/ 184 w 216"/>
                <a:gd name="T11" fmla="*/ 27 h 84"/>
                <a:gd name="T12" fmla="*/ 177 w 216"/>
                <a:gd name="T13" fmla="*/ 27 h 84"/>
                <a:gd name="T14" fmla="*/ 108 w 216"/>
                <a:gd name="T15" fmla="*/ 0 h 84"/>
                <a:gd name="T16" fmla="*/ 39 w 216"/>
                <a:gd name="T17" fmla="*/ 27 h 84"/>
                <a:gd name="T18" fmla="*/ 32 w 216"/>
                <a:gd name="T19" fmla="*/ 27 h 84"/>
                <a:gd name="T20" fmla="*/ 0 w 216"/>
                <a:gd name="T21" fmla="*/ 40 h 84"/>
                <a:gd name="T22" fmla="*/ 20 w 216"/>
                <a:gd name="T23" fmla="*/ 72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6" h="84">
                  <a:moveTo>
                    <a:pt x="20" y="72"/>
                  </a:moveTo>
                  <a:cubicBezTo>
                    <a:pt x="20" y="84"/>
                    <a:pt x="20" y="84"/>
                    <a:pt x="20" y="84"/>
                  </a:cubicBezTo>
                  <a:cubicBezTo>
                    <a:pt x="196" y="84"/>
                    <a:pt x="196" y="84"/>
                    <a:pt x="196" y="84"/>
                  </a:cubicBezTo>
                  <a:cubicBezTo>
                    <a:pt x="196" y="72"/>
                    <a:pt x="196" y="72"/>
                    <a:pt x="196" y="72"/>
                  </a:cubicBezTo>
                  <a:cubicBezTo>
                    <a:pt x="196" y="58"/>
                    <a:pt x="204" y="46"/>
                    <a:pt x="216" y="40"/>
                  </a:cubicBezTo>
                  <a:cubicBezTo>
                    <a:pt x="209" y="32"/>
                    <a:pt x="197" y="27"/>
                    <a:pt x="184" y="27"/>
                  </a:cubicBezTo>
                  <a:cubicBezTo>
                    <a:pt x="181" y="27"/>
                    <a:pt x="179" y="27"/>
                    <a:pt x="177" y="27"/>
                  </a:cubicBezTo>
                  <a:cubicBezTo>
                    <a:pt x="167" y="12"/>
                    <a:pt x="134" y="0"/>
                    <a:pt x="108" y="0"/>
                  </a:cubicBezTo>
                  <a:cubicBezTo>
                    <a:pt x="82" y="0"/>
                    <a:pt x="48" y="12"/>
                    <a:pt x="39" y="27"/>
                  </a:cubicBezTo>
                  <a:cubicBezTo>
                    <a:pt x="37" y="27"/>
                    <a:pt x="34" y="27"/>
                    <a:pt x="32" y="27"/>
                  </a:cubicBezTo>
                  <a:cubicBezTo>
                    <a:pt x="18" y="27"/>
                    <a:pt x="6" y="32"/>
                    <a:pt x="0" y="40"/>
                  </a:cubicBezTo>
                  <a:cubicBezTo>
                    <a:pt x="12" y="46"/>
                    <a:pt x="20" y="58"/>
                    <a:pt x="20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34" name="Rectangle 434">
              <a:extLst>
                <a:ext uri="{FF2B5EF4-FFF2-40B4-BE49-F238E27FC236}">
                  <a16:creationId xmlns:a16="http://schemas.microsoft.com/office/drawing/2014/main" id="{3F478A45-030A-472E-8718-480DFCB5B9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4913" y="5762626"/>
              <a:ext cx="158750" cy="206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35" name="Rectangle 435">
              <a:extLst>
                <a:ext uri="{FF2B5EF4-FFF2-40B4-BE49-F238E27FC236}">
                  <a16:creationId xmlns:a16="http://schemas.microsoft.com/office/drawing/2014/main" id="{11620CE2-84E4-4C9A-B4BD-A58FAE581A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4913" y="5797551"/>
              <a:ext cx="158750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36" name="Freeform 436">
              <a:extLst>
                <a:ext uri="{FF2B5EF4-FFF2-40B4-BE49-F238E27FC236}">
                  <a16:creationId xmlns:a16="http://schemas.microsoft.com/office/drawing/2014/main" id="{1A52309B-343C-4614-B9B4-642523423665}"/>
                </a:ext>
              </a:extLst>
            </p:cNvPr>
            <p:cNvSpPr/>
            <p:nvPr/>
          </p:nvSpPr>
          <p:spPr bwMode="auto">
            <a:xfrm>
              <a:off x="5186363" y="5719763"/>
              <a:ext cx="36513" cy="123825"/>
            </a:xfrm>
            <a:custGeom>
              <a:avLst/>
              <a:gdLst>
                <a:gd name="T0" fmla="*/ 35 w 41"/>
                <a:gd name="T1" fmla="*/ 98 h 137"/>
                <a:gd name="T2" fmla="*/ 30 w 41"/>
                <a:gd name="T3" fmla="*/ 39 h 137"/>
                <a:gd name="T4" fmla="*/ 41 w 41"/>
                <a:gd name="T5" fmla="*/ 20 h 137"/>
                <a:gd name="T6" fmla="*/ 20 w 41"/>
                <a:gd name="T7" fmla="*/ 0 h 137"/>
                <a:gd name="T8" fmla="*/ 0 w 41"/>
                <a:gd name="T9" fmla="*/ 20 h 137"/>
                <a:gd name="T10" fmla="*/ 0 w 41"/>
                <a:gd name="T11" fmla="*/ 137 h 137"/>
                <a:gd name="T12" fmla="*/ 24 w 41"/>
                <a:gd name="T13" fmla="*/ 137 h 137"/>
                <a:gd name="T14" fmla="*/ 35 w 41"/>
                <a:gd name="T15" fmla="*/ 98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137">
                  <a:moveTo>
                    <a:pt x="35" y="98"/>
                  </a:moveTo>
                  <a:cubicBezTo>
                    <a:pt x="30" y="39"/>
                    <a:pt x="30" y="39"/>
                    <a:pt x="30" y="39"/>
                  </a:cubicBezTo>
                  <a:cubicBezTo>
                    <a:pt x="37" y="35"/>
                    <a:pt x="41" y="28"/>
                    <a:pt x="41" y="20"/>
                  </a:cubicBezTo>
                  <a:cubicBezTo>
                    <a:pt x="41" y="9"/>
                    <a:pt x="32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24" y="137"/>
                    <a:pt x="24" y="137"/>
                    <a:pt x="24" y="137"/>
                  </a:cubicBezTo>
                  <a:cubicBezTo>
                    <a:pt x="30" y="133"/>
                    <a:pt x="22" y="109"/>
                    <a:pt x="35" y="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  <p:sp>
          <p:nvSpPr>
            <p:cNvPr id="37" name="Freeform 437">
              <a:extLst>
                <a:ext uri="{FF2B5EF4-FFF2-40B4-BE49-F238E27FC236}">
                  <a16:creationId xmlns:a16="http://schemas.microsoft.com/office/drawing/2014/main" id="{B60CDEE1-090C-458B-930A-5B11A49DAA46}"/>
                </a:ext>
              </a:extLst>
            </p:cNvPr>
            <p:cNvSpPr/>
            <p:nvPr/>
          </p:nvSpPr>
          <p:spPr bwMode="auto">
            <a:xfrm>
              <a:off x="4964113" y="5719763"/>
              <a:ext cx="36513" cy="123825"/>
            </a:xfrm>
            <a:custGeom>
              <a:avLst/>
              <a:gdLst>
                <a:gd name="T0" fmla="*/ 41 w 41"/>
                <a:gd name="T1" fmla="*/ 20 h 137"/>
                <a:gd name="T2" fmla="*/ 20 w 41"/>
                <a:gd name="T3" fmla="*/ 0 h 137"/>
                <a:gd name="T4" fmla="*/ 0 w 41"/>
                <a:gd name="T5" fmla="*/ 20 h 137"/>
                <a:gd name="T6" fmla="*/ 10 w 41"/>
                <a:gd name="T7" fmla="*/ 39 h 137"/>
                <a:gd name="T8" fmla="*/ 5 w 41"/>
                <a:gd name="T9" fmla="*/ 98 h 137"/>
                <a:gd name="T10" fmla="*/ 17 w 41"/>
                <a:gd name="T11" fmla="*/ 137 h 137"/>
                <a:gd name="T12" fmla="*/ 41 w 41"/>
                <a:gd name="T13" fmla="*/ 137 h 137"/>
                <a:gd name="T14" fmla="*/ 41 w 41"/>
                <a:gd name="T15" fmla="*/ 2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137">
                  <a:moveTo>
                    <a:pt x="41" y="20"/>
                  </a:moveTo>
                  <a:cubicBezTo>
                    <a:pt x="41" y="9"/>
                    <a:pt x="32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28"/>
                    <a:pt x="4" y="35"/>
                    <a:pt x="10" y="39"/>
                  </a:cubicBezTo>
                  <a:cubicBezTo>
                    <a:pt x="5" y="98"/>
                    <a:pt x="5" y="98"/>
                    <a:pt x="5" y="98"/>
                  </a:cubicBezTo>
                  <a:cubicBezTo>
                    <a:pt x="19" y="109"/>
                    <a:pt x="11" y="133"/>
                    <a:pt x="17" y="137"/>
                  </a:cubicBezTo>
                  <a:cubicBezTo>
                    <a:pt x="41" y="137"/>
                    <a:pt x="41" y="137"/>
                    <a:pt x="41" y="137"/>
                  </a:cubicBezTo>
                  <a:lnTo>
                    <a:pt x="4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black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7504555D-C80E-4E43-A770-091C446157B8}"/>
              </a:ext>
            </a:extLst>
          </p:cNvPr>
          <p:cNvGrpSpPr>
            <a:grpSpLocks/>
          </p:cNvGrpSpPr>
          <p:nvPr/>
        </p:nvGrpSpPr>
        <p:grpSpPr bwMode="auto">
          <a:xfrm>
            <a:off x="1649413" y="4114800"/>
            <a:ext cx="8966200" cy="1466850"/>
            <a:chOff x="1649964" y="3942590"/>
            <a:chExt cx="8964789" cy="1467633"/>
          </a:xfrm>
        </p:grpSpPr>
        <p:grpSp>
          <p:nvGrpSpPr>
            <p:cNvPr id="17422" name="组合 38">
              <a:extLst>
                <a:ext uri="{FF2B5EF4-FFF2-40B4-BE49-F238E27FC236}">
                  <a16:creationId xmlns:a16="http://schemas.microsoft.com/office/drawing/2014/main" id="{3A9D5ACF-F86E-4FCF-8BF2-C7CF6F3AC91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49964" y="3942590"/>
              <a:ext cx="1993069" cy="1467633"/>
              <a:chOff x="1693507" y="3913561"/>
              <a:chExt cx="1993069" cy="1467633"/>
            </a:xfrm>
          </p:grpSpPr>
          <p:sp>
            <p:nvSpPr>
              <p:cNvPr id="17423" name="矩形 51">
                <a:extLst>
                  <a:ext uri="{FF2B5EF4-FFF2-40B4-BE49-F238E27FC236}">
                    <a16:creationId xmlns:a16="http://schemas.microsoft.com/office/drawing/2014/main" id="{0C358CA6-0A77-4F25-8902-92132F82CF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3507" y="4427963"/>
                <a:ext cx="1861002" cy="953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pPr algn="dist"/>
                <a:r>
                  <a:rPr lang="zh-CN" altLang="en-US" sz="1400">
                    <a:solidFill>
                      <a:srgbClr val="00000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Add your words here according to your need to draw the text box size</a:t>
                </a:r>
              </a:p>
            </p:txBody>
          </p:sp>
          <p:sp>
            <p:nvSpPr>
              <p:cNvPr id="17424" name="矩形 52">
                <a:extLst>
                  <a:ext uri="{FF2B5EF4-FFF2-40B4-BE49-F238E27FC236}">
                    <a16:creationId xmlns:a16="http://schemas.microsoft.com/office/drawing/2014/main" id="{C5CFBE08-50EC-45E3-AEE9-F8D67F5999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93507" y="3913561"/>
                <a:ext cx="1993069" cy="3683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pPr algn="just"/>
                <a:r>
                  <a:rPr lang="zh-CN" altLang="en-US" b="1">
                    <a:solidFill>
                      <a:srgbClr val="00000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Add your title</a:t>
                </a:r>
                <a:r>
                  <a:rPr lang="en-US" altLang="zh-CN" b="1">
                    <a:solidFill>
                      <a:srgbClr val="00000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1</a:t>
                </a:r>
                <a:endParaRPr lang="zh-CN" altLang="en-US" b="1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54" name="直接连接符 53">
                <a:extLst>
                  <a:ext uri="{FF2B5EF4-FFF2-40B4-BE49-F238E27FC236}">
                    <a16:creationId xmlns:a16="http://schemas.microsoft.com/office/drawing/2014/main" id="{DDCDA752-9481-4CF2-BFDD-F92280C36CD9}"/>
                  </a:ext>
                </a:extLst>
              </p:cNvPr>
              <p:cNvCxnSpPr/>
              <p:nvPr/>
            </p:nvCxnSpPr>
            <p:spPr>
              <a:xfrm>
                <a:off x="1771282" y="4313825"/>
                <a:ext cx="1915811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26" name="组合 39">
              <a:extLst>
                <a:ext uri="{FF2B5EF4-FFF2-40B4-BE49-F238E27FC236}">
                  <a16:creationId xmlns:a16="http://schemas.microsoft.com/office/drawing/2014/main" id="{2B2329E4-251B-47A4-A9DA-659637E241E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99820" y="3942590"/>
              <a:ext cx="1999550" cy="645225"/>
              <a:chOff x="4043363" y="3913561"/>
              <a:chExt cx="1999550" cy="645225"/>
            </a:xfrm>
          </p:grpSpPr>
          <p:sp>
            <p:nvSpPr>
              <p:cNvPr id="17427" name="矩形 49">
                <a:extLst>
                  <a:ext uri="{FF2B5EF4-FFF2-40B4-BE49-F238E27FC236}">
                    <a16:creationId xmlns:a16="http://schemas.microsoft.com/office/drawing/2014/main" id="{188C69A6-3D24-4392-A45F-0E648783FB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43495" y="3913561"/>
                <a:ext cx="1999418" cy="6452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pPr algn="just"/>
                <a:r>
                  <a:rPr lang="zh-CN" altLang="en-US" b="1">
                    <a:solidFill>
                      <a:srgbClr val="00000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Add your title </a:t>
                </a:r>
                <a:r>
                  <a:rPr lang="en-US" altLang="zh-CN" b="1">
                    <a:solidFill>
                      <a:srgbClr val="00000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2</a:t>
                </a:r>
                <a:endParaRPr lang="zh-CN" altLang="en-US" b="1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51" name="直接连接符 50">
                <a:extLst>
                  <a:ext uri="{FF2B5EF4-FFF2-40B4-BE49-F238E27FC236}">
                    <a16:creationId xmlns:a16="http://schemas.microsoft.com/office/drawing/2014/main" id="{EAAF05D8-F790-420A-90A0-07C72EB2DB7B}"/>
                  </a:ext>
                </a:extLst>
              </p:cNvPr>
              <p:cNvCxnSpPr/>
              <p:nvPr/>
            </p:nvCxnSpPr>
            <p:spPr>
              <a:xfrm>
                <a:off x="4042637" y="4317001"/>
                <a:ext cx="1914223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29" name="组合 40">
              <a:extLst>
                <a:ext uri="{FF2B5EF4-FFF2-40B4-BE49-F238E27FC236}">
                  <a16:creationId xmlns:a16="http://schemas.microsoft.com/office/drawing/2014/main" id="{316DA2BD-31D2-430D-BAA0-C4A60A4CC74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176533" y="3942590"/>
              <a:ext cx="2209582" cy="403075"/>
              <a:chOff x="6220076" y="3913561"/>
              <a:chExt cx="2209582" cy="403075"/>
            </a:xfrm>
          </p:grpSpPr>
          <p:sp>
            <p:nvSpPr>
              <p:cNvPr id="17430" name="矩形 46">
                <a:extLst>
                  <a:ext uri="{FF2B5EF4-FFF2-40B4-BE49-F238E27FC236}">
                    <a16:creationId xmlns:a16="http://schemas.microsoft.com/office/drawing/2014/main" id="{761A50B3-0377-400D-9BE0-72CF9D9F8D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20076" y="3913561"/>
                <a:ext cx="2209582" cy="3683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pPr algn="just"/>
                <a:r>
                  <a:rPr lang="zh-CN" altLang="en-US" b="1">
                    <a:solidFill>
                      <a:srgbClr val="00000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Add your title </a:t>
                </a:r>
                <a:r>
                  <a:rPr lang="en-US" altLang="zh-CN" b="1">
                    <a:solidFill>
                      <a:srgbClr val="00000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3</a:t>
                </a:r>
                <a:endParaRPr lang="zh-CN" altLang="en-US" b="1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48" name="直接连接符 47">
                <a:extLst>
                  <a:ext uri="{FF2B5EF4-FFF2-40B4-BE49-F238E27FC236}">
                    <a16:creationId xmlns:a16="http://schemas.microsoft.com/office/drawing/2014/main" id="{374DB1AD-8FBC-477A-876E-CAEDB87CCC69}"/>
                  </a:ext>
                </a:extLst>
              </p:cNvPr>
              <p:cNvCxnSpPr/>
              <p:nvPr/>
            </p:nvCxnSpPr>
            <p:spPr>
              <a:xfrm>
                <a:off x="6309231" y="4317001"/>
                <a:ext cx="1914224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32" name="组合 41">
              <a:extLst>
                <a:ext uri="{FF2B5EF4-FFF2-40B4-BE49-F238E27FC236}">
                  <a16:creationId xmlns:a16="http://schemas.microsoft.com/office/drawing/2014/main" id="{5D701471-A7D0-4F10-B289-B84F2A2F28D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542952" y="3942590"/>
              <a:ext cx="2071801" cy="399539"/>
              <a:chOff x="8586495" y="3913561"/>
              <a:chExt cx="2071801" cy="399539"/>
            </a:xfrm>
          </p:grpSpPr>
          <p:sp>
            <p:nvSpPr>
              <p:cNvPr id="17433" name="矩形 43">
                <a:extLst>
                  <a:ext uri="{FF2B5EF4-FFF2-40B4-BE49-F238E27FC236}">
                    <a16:creationId xmlns:a16="http://schemas.microsoft.com/office/drawing/2014/main" id="{3F697C07-F658-4E6B-9DC5-D89693884E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86495" y="3913561"/>
                <a:ext cx="2071801" cy="3683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pPr algn="just"/>
                <a:r>
                  <a:rPr lang="zh-CN" altLang="en-US" b="1">
                    <a:solidFill>
                      <a:srgbClr val="00000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Add your title </a:t>
                </a:r>
                <a:r>
                  <a:rPr lang="en-US" altLang="zh-CN" b="1">
                    <a:solidFill>
                      <a:srgbClr val="000000"/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4</a:t>
                </a:r>
                <a:endParaRPr lang="zh-CN" altLang="en-US" b="1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cxnSp>
            <p:nvCxnSpPr>
              <p:cNvPr id="45" name="直接连接符 44">
                <a:extLst>
                  <a:ext uri="{FF2B5EF4-FFF2-40B4-BE49-F238E27FC236}">
                    <a16:creationId xmlns:a16="http://schemas.microsoft.com/office/drawing/2014/main" id="{B5CE64E6-7C1F-4153-B0FB-ED9B700B1D92}"/>
                  </a:ext>
                </a:extLst>
              </p:cNvPr>
              <p:cNvCxnSpPr/>
              <p:nvPr/>
            </p:nvCxnSpPr>
            <p:spPr>
              <a:xfrm>
                <a:off x="8605981" y="4313824"/>
                <a:ext cx="1914224" cy="0"/>
              </a:xfrm>
              <a:prstGeom prst="line">
                <a:avLst/>
              </a:prstGeom>
              <a:ln>
                <a:solidFill>
                  <a:schemeClr val="bg2">
                    <a:lumMod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7435" name="矩形 3">
            <a:extLst>
              <a:ext uri="{FF2B5EF4-FFF2-40B4-BE49-F238E27FC236}">
                <a16:creationId xmlns:a16="http://schemas.microsoft.com/office/drawing/2014/main" id="{61AB1BD0-E7BD-4AA8-AD44-71C95D83BC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9400" y="158750"/>
            <a:ext cx="13557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zh-CN" altLang="en-US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</a:p>
        </p:txBody>
      </p:sp>
      <p:sp>
        <p:nvSpPr>
          <p:cNvPr id="17436" name="矩形 51">
            <a:extLst>
              <a:ext uri="{FF2B5EF4-FFF2-40B4-BE49-F238E27FC236}">
                <a16:creationId xmlns:a16="http://schemas.microsoft.com/office/drawing/2014/main" id="{7C0AC4F8-722A-4F5A-8E7D-9394A677E8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2888" y="4629150"/>
            <a:ext cx="1860550" cy="95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dist"/>
            <a:r>
              <a:rPr lang="zh-CN" altLang="en-US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</a:p>
        </p:txBody>
      </p:sp>
      <p:sp>
        <p:nvSpPr>
          <p:cNvPr id="17437" name="矩形 51">
            <a:extLst>
              <a:ext uri="{FF2B5EF4-FFF2-40B4-BE49-F238E27FC236}">
                <a16:creationId xmlns:a16="http://schemas.microsoft.com/office/drawing/2014/main" id="{5DA0F9D7-B21C-4100-8DFE-878C3639A1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4629150"/>
            <a:ext cx="1860550" cy="95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dist"/>
            <a:r>
              <a:rPr lang="zh-CN" altLang="en-US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</a:p>
        </p:txBody>
      </p:sp>
      <p:sp>
        <p:nvSpPr>
          <p:cNvPr id="17438" name="矩形 51">
            <a:extLst>
              <a:ext uri="{FF2B5EF4-FFF2-40B4-BE49-F238E27FC236}">
                <a16:creationId xmlns:a16="http://schemas.microsoft.com/office/drawing/2014/main" id="{0B77367D-0DEA-48B8-AF75-1C181AA1A8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15363" y="4629150"/>
            <a:ext cx="1860550" cy="95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dist"/>
            <a:r>
              <a:rPr lang="zh-CN" altLang="en-US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34" name="组合 8">
            <a:extLst>
              <a:ext uri="{FF2B5EF4-FFF2-40B4-BE49-F238E27FC236}">
                <a16:creationId xmlns:a16="http://schemas.microsoft.com/office/drawing/2014/main" id="{1E769894-FA82-4119-8F09-202AFA5DEA6D}"/>
              </a:ext>
            </a:extLst>
          </p:cNvPr>
          <p:cNvGrpSpPr>
            <a:grpSpLocks/>
          </p:cNvGrpSpPr>
          <p:nvPr/>
        </p:nvGrpSpPr>
        <p:grpSpPr bwMode="auto">
          <a:xfrm>
            <a:off x="4600575" y="420688"/>
            <a:ext cx="3017838" cy="0"/>
            <a:chOff x="4600575" y="419844"/>
            <a:chExt cx="3017401" cy="0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B6039C9C-FD89-4E9F-8BDF-C533E554ACC1}"/>
                </a:ext>
              </a:extLst>
            </p:cNvPr>
            <p:cNvCxnSpPr/>
            <p:nvPr/>
          </p:nvCxnSpPr>
          <p:spPr>
            <a:xfrm>
              <a:off x="4600575" y="419844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395A7353-2DC3-459C-8F8C-F4CB2576F9CC}"/>
                </a:ext>
              </a:extLst>
            </p:cNvPr>
            <p:cNvCxnSpPr/>
            <p:nvPr/>
          </p:nvCxnSpPr>
          <p:spPr>
            <a:xfrm>
              <a:off x="6979893" y="419844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AutoShape 2">
            <a:extLst>
              <a:ext uri="{FF2B5EF4-FFF2-40B4-BE49-F238E27FC236}">
                <a16:creationId xmlns:a16="http://schemas.microsoft.com/office/drawing/2014/main" id="{64259DC8-6B67-4808-8E12-1BC7455A9EC8}"/>
              </a:ext>
            </a:extLst>
          </p:cNvPr>
          <p:cNvSpPr/>
          <p:nvPr/>
        </p:nvSpPr>
        <p:spPr bwMode="auto">
          <a:xfrm>
            <a:off x="4421188" y="2533650"/>
            <a:ext cx="3225800" cy="4324350"/>
          </a:xfrm>
          <a:custGeom>
            <a:avLst/>
            <a:gdLst>
              <a:gd name="T0" fmla="*/ 1314450 w 20607"/>
              <a:gd name="T1" fmla="*/ 1805588 h 21337"/>
              <a:gd name="T2" fmla="*/ 1314450 w 20607"/>
              <a:gd name="T3" fmla="*/ 1805588 h 21337"/>
              <a:gd name="T4" fmla="*/ 1314450 w 20607"/>
              <a:gd name="T5" fmla="*/ 1805588 h 21337"/>
              <a:gd name="T6" fmla="*/ 1314450 w 20607"/>
              <a:gd name="T7" fmla="*/ 1805588 h 21337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0607" h="21337">
                <a:moveTo>
                  <a:pt x="7457" y="21337"/>
                </a:moveTo>
                <a:cubicBezTo>
                  <a:pt x="7457" y="21337"/>
                  <a:pt x="10109" y="14324"/>
                  <a:pt x="8063" y="12640"/>
                </a:cubicBezTo>
                <a:cubicBezTo>
                  <a:pt x="4425" y="9779"/>
                  <a:pt x="-425" y="9050"/>
                  <a:pt x="29" y="8938"/>
                </a:cubicBezTo>
                <a:cubicBezTo>
                  <a:pt x="2909" y="8377"/>
                  <a:pt x="7532" y="11238"/>
                  <a:pt x="8745" y="10452"/>
                </a:cubicBezTo>
                <a:cubicBezTo>
                  <a:pt x="9730" y="9835"/>
                  <a:pt x="9882" y="6301"/>
                  <a:pt x="9124" y="4954"/>
                </a:cubicBezTo>
                <a:cubicBezTo>
                  <a:pt x="7684" y="2317"/>
                  <a:pt x="4122" y="1364"/>
                  <a:pt x="5334" y="1364"/>
                </a:cubicBezTo>
                <a:cubicBezTo>
                  <a:pt x="7002" y="1364"/>
                  <a:pt x="9276" y="3439"/>
                  <a:pt x="9579" y="3159"/>
                </a:cubicBezTo>
                <a:cubicBezTo>
                  <a:pt x="9958" y="2934"/>
                  <a:pt x="12004" y="-263"/>
                  <a:pt x="12762" y="17"/>
                </a:cubicBezTo>
                <a:cubicBezTo>
                  <a:pt x="12989" y="129"/>
                  <a:pt x="10867" y="1756"/>
                  <a:pt x="10867" y="4169"/>
                </a:cubicBezTo>
                <a:cubicBezTo>
                  <a:pt x="10867" y="6525"/>
                  <a:pt x="11246" y="11294"/>
                  <a:pt x="12534" y="10733"/>
                </a:cubicBezTo>
                <a:cubicBezTo>
                  <a:pt x="14732" y="9723"/>
                  <a:pt x="19052" y="7984"/>
                  <a:pt x="20568" y="8096"/>
                </a:cubicBezTo>
                <a:cubicBezTo>
                  <a:pt x="21175" y="8152"/>
                  <a:pt x="14429" y="10116"/>
                  <a:pt x="12989" y="12528"/>
                </a:cubicBezTo>
                <a:cubicBezTo>
                  <a:pt x="11777" y="14548"/>
                  <a:pt x="12459" y="20663"/>
                  <a:pt x="13065" y="21337"/>
                </a:cubicBezTo>
                <a:lnTo>
                  <a:pt x="7457" y="21337"/>
                </a:lnTo>
                <a:close/>
              </a:path>
            </a:pathLst>
          </a:custGeom>
          <a:solidFill>
            <a:srgbClr val="626262"/>
          </a:solidFill>
          <a:ln>
            <a:noFill/>
          </a:ln>
          <a:effectLst/>
        </p:spPr>
        <p:txBody>
          <a:bodyPr lIns="0" tIns="0" rIns="0" bIns="0"/>
          <a:lstStyle/>
          <a:p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AutoShape 13">
            <a:extLst>
              <a:ext uri="{FF2B5EF4-FFF2-40B4-BE49-F238E27FC236}">
                <a16:creationId xmlns:a16="http://schemas.microsoft.com/office/drawing/2014/main" id="{66347E3F-7D6E-47BF-B2C8-011EC5E73F3F}"/>
              </a:ext>
            </a:extLst>
          </p:cNvPr>
          <p:cNvSpPr/>
          <p:nvPr/>
        </p:nvSpPr>
        <p:spPr bwMode="auto">
          <a:xfrm>
            <a:off x="3614738" y="4124325"/>
            <a:ext cx="581025" cy="280988"/>
          </a:xfrm>
          <a:custGeom>
            <a:avLst/>
            <a:gdLst>
              <a:gd name="T0" fmla="*/ 236391 w 21189"/>
              <a:gd name="T1" fmla="*/ 195048 h 15674"/>
              <a:gd name="T2" fmla="*/ 236391 w 21189"/>
              <a:gd name="T3" fmla="*/ 195048 h 15674"/>
              <a:gd name="T4" fmla="*/ 236391 w 21189"/>
              <a:gd name="T5" fmla="*/ 195048 h 15674"/>
              <a:gd name="T6" fmla="*/ 236391 w 21189"/>
              <a:gd name="T7" fmla="*/ 195048 h 15674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189" h="15674">
                <a:moveTo>
                  <a:pt x="21168" y="9758"/>
                </a:moveTo>
                <a:cubicBezTo>
                  <a:pt x="21168" y="9758"/>
                  <a:pt x="12959" y="-5489"/>
                  <a:pt x="3888" y="2134"/>
                </a:cubicBezTo>
                <a:cubicBezTo>
                  <a:pt x="3888" y="2134"/>
                  <a:pt x="1296" y="5311"/>
                  <a:pt x="0" y="6581"/>
                </a:cubicBezTo>
                <a:cubicBezTo>
                  <a:pt x="0" y="6581"/>
                  <a:pt x="4320" y="14840"/>
                  <a:pt x="9935" y="15475"/>
                </a:cubicBezTo>
                <a:cubicBezTo>
                  <a:pt x="15119" y="16111"/>
                  <a:pt x="21599" y="15475"/>
                  <a:pt x="21168" y="9758"/>
                </a:cubicBezTo>
                <a:close/>
              </a:path>
            </a:pathLst>
          </a:custGeom>
          <a:solidFill>
            <a:srgbClr val="7ACDEF"/>
          </a:solidFill>
          <a:ln>
            <a:noFill/>
          </a:ln>
          <a:effectLst/>
        </p:spPr>
        <p:txBody>
          <a:bodyPr lIns="0" tIns="0" rIns="0" bIns="0"/>
          <a:lstStyle/>
          <a:p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AutoShape 27">
            <a:extLst>
              <a:ext uri="{FF2B5EF4-FFF2-40B4-BE49-F238E27FC236}">
                <a16:creationId xmlns:a16="http://schemas.microsoft.com/office/drawing/2014/main" id="{A7E0AFC5-49C1-4B09-903F-2F06F1C99E0E}"/>
              </a:ext>
            </a:extLst>
          </p:cNvPr>
          <p:cNvSpPr/>
          <p:nvPr/>
        </p:nvSpPr>
        <p:spPr bwMode="auto">
          <a:xfrm>
            <a:off x="4392613" y="3132138"/>
            <a:ext cx="322262" cy="474662"/>
          </a:xfrm>
          <a:custGeom>
            <a:avLst/>
            <a:gdLst>
              <a:gd name="T0" fmla="*/ 131402 w 12174"/>
              <a:gd name="T1" fmla="*/ 193201 h 21600"/>
              <a:gd name="T2" fmla="*/ 131402 w 12174"/>
              <a:gd name="T3" fmla="*/ 193201 h 21600"/>
              <a:gd name="T4" fmla="*/ 131402 w 12174"/>
              <a:gd name="T5" fmla="*/ 193201 h 21600"/>
              <a:gd name="T6" fmla="*/ 131402 w 12174"/>
              <a:gd name="T7" fmla="*/ 19320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2174" h="21600">
                <a:moveTo>
                  <a:pt x="7422" y="21599"/>
                </a:moveTo>
                <a:cubicBezTo>
                  <a:pt x="7422" y="21599"/>
                  <a:pt x="-6528" y="17485"/>
                  <a:pt x="3821" y="0"/>
                </a:cubicBezTo>
                <a:cubicBezTo>
                  <a:pt x="3821" y="0"/>
                  <a:pt x="5622" y="3085"/>
                  <a:pt x="8772" y="5657"/>
                </a:cubicBezTo>
                <a:cubicBezTo>
                  <a:pt x="11921" y="8228"/>
                  <a:pt x="15071" y="21599"/>
                  <a:pt x="7422" y="21599"/>
                </a:cubicBezTo>
                <a:close/>
              </a:path>
            </a:pathLst>
          </a:custGeom>
          <a:solidFill>
            <a:srgbClr val="7ACDEF"/>
          </a:solidFill>
          <a:ln>
            <a:noFill/>
          </a:ln>
          <a:effectLst/>
        </p:spPr>
        <p:txBody>
          <a:bodyPr lIns="0" tIns="0" rIns="0" bIns="0"/>
          <a:lstStyle/>
          <a:p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AutoShape 21">
            <a:extLst>
              <a:ext uri="{FF2B5EF4-FFF2-40B4-BE49-F238E27FC236}">
                <a16:creationId xmlns:a16="http://schemas.microsoft.com/office/drawing/2014/main" id="{B3FC3450-39F7-4B0E-86E2-FACC081AF04A}"/>
              </a:ext>
            </a:extLst>
          </p:cNvPr>
          <p:cNvSpPr/>
          <p:nvPr/>
        </p:nvSpPr>
        <p:spPr bwMode="auto">
          <a:xfrm>
            <a:off x="5300663" y="3611563"/>
            <a:ext cx="546100" cy="315912"/>
          </a:xfrm>
          <a:custGeom>
            <a:avLst/>
            <a:gdLst>
              <a:gd name="T0" fmla="*/ 222123 w 20815"/>
              <a:gd name="T1" fmla="*/ 153124 h 18748"/>
              <a:gd name="T2" fmla="*/ 222123 w 20815"/>
              <a:gd name="T3" fmla="*/ 153124 h 18748"/>
              <a:gd name="T4" fmla="*/ 222123 w 20815"/>
              <a:gd name="T5" fmla="*/ 153124 h 18748"/>
              <a:gd name="T6" fmla="*/ 222123 w 20815"/>
              <a:gd name="T7" fmla="*/ 153124 h 18748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0815" h="18748">
                <a:moveTo>
                  <a:pt x="20699" y="10353"/>
                </a:moveTo>
                <a:cubicBezTo>
                  <a:pt x="20699" y="10353"/>
                  <a:pt x="19799" y="-1797"/>
                  <a:pt x="6749" y="227"/>
                </a:cubicBezTo>
                <a:cubicBezTo>
                  <a:pt x="6749" y="227"/>
                  <a:pt x="899" y="2252"/>
                  <a:pt x="0" y="1577"/>
                </a:cubicBezTo>
                <a:cubicBezTo>
                  <a:pt x="0" y="1577"/>
                  <a:pt x="4499" y="16428"/>
                  <a:pt x="10800" y="18453"/>
                </a:cubicBezTo>
                <a:cubicBezTo>
                  <a:pt x="17099" y="19803"/>
                  <a:pt x="21600" y="16428"/>
                  <a:pt x="20699" y="10353"/>
                </a:cubicBezTo>
                <a:close/>
              </a:path>
            </a:pathLst>
          </a:custGeom>
          <a:solidFill>
            <a:srgbClr val="7ACDEF"/>
          </a:solidFill>
          <a:ln>
            <a:noFill/>
          </a:ln>
          <a:effectLst/>
        </p:spPr>
        <p:txBody>
          <a:bodyPr lIns="0" tIns="0" rIns="0" bIns="0"/>
          <a:lstStyle/>
          <a:p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873B1EB1-E1D8-4457-ADE7-6A3428B6D847}"/>
              </a:ext>
            </a:extLst>
          </p:cNvPr>
          <p:cNvGrpSpPr/>
          <p:nvPr/>
        </p:nvGrpSpPr>
        <p:grpSpPr>
          <a:xfrm>
            <a:off x="3615330" y="1913390"/>
            <a:ext cx="4794303" cy="3214357"/>
            <a:chOff x="3661848" y="1925628"/>
            <a:chExt cx="4794303" cy="3214358"/>
          </a:xfrm>
          <a:solidFill>
            <a:srgbClr val="7ACDEF"/>
          </a:solidFill>
        </p:grpSpPr>
        <p:sp>
          <p:nvSpPr>
            <p:cNvPr id="18" name="AutoShape 3">
              <a:extLst>
                <a:ext uri="{FF2B5EF4-FFF2-40B4-BE49-F238E27FC236}">
                  <a16:creationId xmlns:a16="http://schemas.microsoft.com/office/drawing/2014/main" id="{00755B58-05D5-4DA7-92D4-1C3432ACFF16}"/>
                </a:ext>
              </a:extLst>
            </p:cNvPr>
            <p:cNvSpPr/>
            <p:nvPr/>
          </p:nvSpPr>
          <p:spPr bwMode="auto">
            <a:xfrm>
              <a:off x="6471300" y="3957689"/>
              <a:ext cx="309208" cy="443360"/>
            </a:xfrm>
            <a:custGeom>
              <a:avLst/>
              <a:gdLst>
                <a:gd name="T0" fmla="*/ 125992 w 9894"/>
                <a:gd name="T1" fmla="*/ 180655 h 21600"/>
                <a:gd name="T2" fmla="*/ 125992 w 9894"/>
                <a:gd name="T3" fmla="*/ 180655 h 21600"/>
                <a:gd name="T4" fmla="*/ 125992 w 9894"/>
                <a:gd name="T5" fmla="*/ 180655 h 21600"/>
                <a:gd name="T6" fmla="*/ 125992 w 9894"/>
                <a:gd name="T7" fmla="*/ 180655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9894" h="21600">
                  <a:moveTo>
                    <a:pt x="5448" y="21599"/>
                  </a:moveTo>
                  <a:cubicBezTo>
                    <a:pt x="5448" y="21599"/>
                    <a:pt x="-4783" y="19938"/>
                    <a:pt x="2795" y="0"/>
                  </a:cubicBezTo>
                  <a:cubicBezTo>
                    <a:pt x="2795" y="0"/>
                    <a:pt x="16817" y="14399"/>
                    <a:pt x="5448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AutoShape 4">
              <a:extLst>
                <a:ext uri="{FF2B5EF4-FFF2-40B4-BE49-F238E27FC236}">
                  <a16:creationId xmlns:a16="http://schemas.microsoft.com/office/drawing/2014/main" id="{D86931EF-CA86-47C9-9D7C-94ECB80886FE}"/>
                </a:ext>
              </a:extLst>
            </p:cNvPr>
            <p:cNvSpPr/>
            <p:nvPr/>
          </p:nvSpPr>
          <p:spPr bwMode="auto">
            <a:xfrm>
              <a:off x="6995017" y="3711380"/>
              <a:ext cx="291758" cy="455676"/>
            </a:xfrm>
            <a:custGeom>
              <a:avLst/>
              <a:gdLst>
                <a:gd name="T0" fmla="*/ 118869 w 9611"/>
                <a:gd name="T1" fmla="*/ 185673 h 21600"/>
                <a:gd name="T2" fmla="*/ 118869 w 9611"/>
                <a:gd name="T3" fmla="*/ 185673 h 21600"/>
                <a:gd name="T4" fmla="*/ 118869 w 9611"/>
                <a:gd name="T5" fmla="*/ 185673 h 21600"/>
                <a:gd name="T6" fmla="*/ 118869 w 9611"/>
                <a:gd name="T7" fmla="*/ 185673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9611" h="21600">
                  <a:moveTo>
                    <a:pt x="3586" y="21599"/>
                  </a:moveTo>
                  <a:cubicBezTo>
                    <a:pt x="3586" y="21599"/>
                    <a:pt x="-5446" y="17280"/>
                    <a:pt x="5157" y="0"/>
                  </a:cubicBezTo>
                  <a:cubicBezTo>
                    <a:pt x="5157" y="0"/>
                    <a:pt x="16153" y="18900"/>
                    <a:pt x="3586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AutoShape 5">
              <a:extLst>
                <a:ext uri="{FF2B5EF4-FFF2-40B4-BE49-F238E27FC236}">
                  <a16:creationId xmlns:a16="http://schemas.microsoft.com/office/drawing/2014/main" id="{D4DB6E94-46B0-45E8-A09C-C5B2D4809E93}"/>
                </a:ext>
              </a:extLst>
            </p:cNvPr>
            <p:cNvSpPr/>
            <p:nvPr/>
          </p:nvSpPr>
          <p:spPr bwMode="auto">
            <a:xfrm>
              <a:off x="7411437" y="3502015"/>
              <a:ext cx="343403" cy="535729"/>
            </a:xfrm>
            <a:custGeom>
              <a:avLst/>
              <a:gdLst>
                <a:gd name="T0" fmla="*/ 139912 w 10585"/>
                <a:gd name="T1" fmla="*/ 218292 h 21600"/>
                <a:gd name="T2" fmla="*/ 139912 w 10585"/>
                <a:gd name="T3" fmla="*/ 218292 h 21600"/>
                <a:gd name="T4" fmla="*/ 139912 w 10585"/>
                <a:gd name="T5" fmla="*/ 218292 h 21600"/>
                <a:gd name="T6" fmla="*/ 139912 w 10585"/>
                <a:gd name="T7" fmla="*/ 218292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0585" h="21600">
                  <a:moveTo>
                    <a:pt x="2210" y="21599"/>
                  </a:moveTo>
                  <a:cubicBezTo>
                    <a:pt x="2210" y="21599"/>
                    <a:pt x="-5844" y="11489"/>
                    <a:pt x="8800" y="0"/>
                  </a:cubicBezTo>
                  <a:cubicBezTo>
                    <a:pt x="8800" y="0"/>
                    <a:pt x="15756" y="19761"/>
                    <a:pt x="221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AutoShape 6">
              <a:extLst>
                <a:ext uri="{FF2B5EF4-FFF2-40B4-BE49-F238E27FC236}">
                  <a16:creationId xmlns:a16="http://schemas.microsoft.com/office/drawing/2014/main" id="{6B350FED-47B9-4D87-AEC1-31ECF7F5F07B}"/>
                </a:ext>
              </a:extLst>
            </p:cNvPr>
            <p:cNvSpPr/>
            <p:nvPr/>
          </p:nvSpPr>
          <p:spPr bwMode="auto">
            <a:xfrm>
              <a:off x="7898376" y="3735952"/>
              <a:ext cx="557775" cy="300793"/>
            </a:xfrm>
            <a:custGeom>
              <a:avLst/>
              <a:gdLst>
                <a:gd name="T0" fmla="*/ 227263 w 19937"/>
                <a:gd name="T1" fmla="*/ 192776 h 14258"/>
                <a:gd name="T2" fmla="*/ 227263 w 19937"/>
                <a:gd name="T3" fmla="*/ 192776 h 14258"/>
                <a:gd name="T4" fmla="*/ 227263 w 19937"/>
                <a:gd name="T5" fmla="*/ 192776 h 14258"/>
                <a:gd name="T6" fmla="*/ 227263 w 19937"/>
                <a:gd name="T7" fmla="*/ 192776 h 1425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937" h="14258">
                  <a:moveTo>
                    <a:pt x="31" y="8876"/>
                  </a:moveTo>
                  <a:cubicBezTo>
                    <a:pt x="31" y="8876"/>
                    <a:pt x="-1663" y="-4084"/>
                    <a:pt x="19936" y="1316"/>
                  </a:cubicBezTo>
                  <a:cubicBezTo>
                    <a:pt x="19936" y="1316"/>
                    <a:pt x="17819" y="4016"/>
                    <a:pt x="14854" y="9416"/>
                  </a:cubicBezTo>
                  <a:cubicBezTo>
                    <a:pt x="11889" y="14276"/>
                    <a:pt x="2995" y="17515"/>
                    <a:pt x="31" y="8876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" name="AutoShape 7">
              <a:extLst>
                <a:ext uri="{FF2B5EF4-FFF2-40B4-BE49-F238E27FC236}">
                  <a16:creationId xmlns:a16="http://schemas.microsoft.com/office/drawing/2014/main" id="{4D023030-9508-4E80-81A9-BB19F72B1ACA}"/>
                </a:ext>
              </a:extLst>
            </p:cNvPr>
            <p:cNvSpPr/>
            <p:nvPr/>
          </p:nvSpPr>
          <p:spPr bwMode="auto">
            <a:xfrm>
              <a:off x="7718829" y="4253262"/>
              <a:ext cx="480173" cy="275225"/>
            </a:xfrm>
            <a:custGeom>
              <a:avLst/>
              <a:gdLst>
                <a:gd name="T0" fmla="*/ 195655 w 19438"/>
                <a:gd name="T1" fmla="*/ 112138 h 16645"/>
                <a:gd name="T2" fmla="*/ 195655 w 19438"/>
                <a:gd name="T3" fmla="*/ 112138 h 16645"/>
                <a:gd name="T4" fmla="*/ 195655 w 19438"/>
                <a:gd name="T5" fmla="*/ 112138 h 16645"/>
                <a:gd name="T6" fmla="*/ 195655 w 19438"/>
                <a:gd name="T7" fmla="*/ 112138 h 1664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438" h="16645">
                  <a:moveTo>
                    <a:pt x="4557" y="0"/>
                  </a:moveTo>
                  <a:cubicBezTo>
                    <a:pt x="4557" y="0"/>
                    <a:pt x="17038" y="2090"/>
                    <a:pt x="19438" y="13935"/>
                  </a:cubicBezTo>
                  <a:cubicBezTo>
                    <a:pt x="19438" y="13935"/>
                    <a:pt x="11277" y="21599"/>
                    <a:pt x="2157" y="11148"/>
                  </a:cubicBezTo>
                  <a:cubicBezTo>
                    <a:pt x="-2162" y="5574"/>
                    <a:pt x="717" y="696"/>
                    <a:pt x="4557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AutoShape 8">
              <a:extLst>
                <a:ext uri="{FF2B5EF4-FFF2-40B4-BE49-F238E27FC236}">
                  <a16:creationId xmlns:a16="http://schemas.microsoft.com/office/drawing/2014/main" id="{753C04EE-BC9D-47FC-B488-51C4D5FA5E38}"/>
                </a:ext>
              </a:extLst>
            </p:cNvPr>
            <p:cNvSpPr/>
            <p:nvPr/>
          </p:nvSpPr>
          <p:spPr bwMode="auto">
            <a:xfrm>
              <a:off x="7387313" y="4496875"/>
              <a:ext cx="393821" cy="372164"/>
            </a:xfrm>
            <a:custGeom>
              <a:avLst/>
              <a:gdLst>
                <a:gd name="T0" fmla="*/ 160461 w 20049"/>
                <a:gd name="T1" fmla="*/ 199618 h 18650"/>
                <a:gd name="T2" fmla="*/ 160461 w 20049"/>
                <a:gd name="T3" fmla="*/ 199618 h 18650"/>
                <a:gd name="T4" fmla="*/ 160461 w 20049"/>
                <a:gd name="T5" fmla="*/ 199618 h 18650"/>
                <a:gd name="T6" fmla="*/ 160461 w 20049"/>
                <a:gd name="T7" fmla="*/ 199618 h 1865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049" h="18650">
                  <a:moveTo>
                    <a:pt x="2048" y="1597"/>
                  </a:moveTo>
                  <a:cubicBezTo>
                    <a:pt x="2048" y="1597"/>
                    <a:pt x="8649" y="-2950"/>
                    <a:pt x="14648" y="3302"/>
                  </a:cubicBezTo>
                  <a:cubicBezTo>
                    <a:pt x="20049" y="8986"/>
                    <a:pt x="18848" y="15807"/>
                    <a:pt x="20049" y="18649"/>
                  </a:cubicBezTo>
                  <a:cubicBezTo>
                    <a:pt x="20049" y="18649"/>
                    <a:pt x="6848" y="16944"/>
                    <a:pt x="1448" y="10123"/>
                  </a:cubicBezTo>
                  <a:cubicBezTo>
                    <a:pt x="-1551" y="6144"/>
                    <a:pt x="848" y="3302"/>
                    <a:pt x="2048" y="1597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AutoShape 9">
              <a:extLst>
                <a:ext uri="{FF2B5EF4-FFF2-40B4-BE49-F238E27FC236}">
                  <a16:creationId xmlns:a16="http://schemas.microsoft.com/office/drawing/2014/main" id="{47FE94C4-D392-4DE9-9450-C614586F7F0B}"/>
                </a:ext>
              </a:extLst>
            </p:cNvPr>
            <p:cNvSpPr/>
            <p:nvPr/>
          </p:nvSpPr>
          <p:spPr bwMode="auto">
            <a:xfrm>
              <a:off x="7043747" y="4741619"/>
              <a:ext cx="415957" cy="352823"/>
            </a:xfrm>
            <a:custGeom>
              <a:avLst/>
              <a:gdLst>
                <a:gd name="T0" fmla="*/ 169489 w 16064"/>
                <a:gd name="T1" fmla="*/ 180436 h 17680"/>
                <a:gd name="T2" fmla="*/ 169489 w 16064"/>
                <a:gd name="T3" fmla="*/ 180436 h 17680"/>
                <a:gd name="T4" fmla="*/ 169489 w 16064"/>
                <a:gd name="T5" fmla="*/ 180436 h 17680"/>
                <a:gd name="T6" fmla="*/ 169489 w 16064"/>
                <a:gd name="T7" fmla="*/ 180436 h 1768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6064" h="17680">
                  <a:moveTo>
                    <a:pt x="1357" y="587"/>
                  </a:moveTo>
                  <a:cubicBezTo>
                    <a:pt x="1357" y="587"/>
                    <a:pt x="8710" y="-2255"/>
                    <a:pt x="12387" y="4566"/>
                  </a:cubicBezTo>
                  <a:cubicBezTo>
                    <a:pt x="16063" y="10818"/>
                    <a:pt x="14685" y="15366"/>
                    <a:pt x="16063" y="17639"/>
                  </a:cubicBezTo>
                  <a:cubicBezTo>
                    <a:pt x="16063" y="17639"/>
                    <a:pt x="-5536" y="19345"/>
                    <a:pt x="1357" y="587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5" name="AutoShape 10">
              <a:extLst>
                <a:ext uri="{FF2B5EF4-FFF2-40B4-BE49-F238E27FC236}">
                  <a16:creationId xmlns:a16="http://schemas.microsoft.com/office/drawing/2014/main" id="{0411557A-6561-41EC-ACD4-62FC15EA411C}"/>
                </a:ext>
              </a:extLst>
            </p:cNvPr>
            <p:cNvSpPr/>
            <p:nvPr/>
          </p:nvSpPr>
          <p:spPr bwMode="auto">
            <a:xfrm>
              <a:off x="5040238" y="3957689"/>
              <a:ext cx="291448" cy="410089"/>
            </a:xfrm>
            <a:custGeom>
              <a:avLst/>
              <a:gdLst>
                <a:gd name="T0" fmla="*/ 118756 w 12554"/>
                <a:gd name="T1" fmla="*/ 167089 h 19439"/>
                <a:gd name="T2" fmla="*/ 118756 w 12554"/>
                <a:gd name="T3" fmla="*/ 167089 h 19439"/>
                <a:gd name="T4" fmla="*/ 118756 w 12554"/>
                <a:gd name="T5" fmla="*/ 167089 h 19439"/>
                <a:gd name="T6" fmla="*/ 118756 w 12554"/>
                <a:gd name="T7" fmla="*/ 167089 h 1943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2554" h="19439">
                  <a:moveTo>
                    <a:pt x="3104" y="18900"/>
                  </a:moveTo>
                  <a:cubicBezTo>
                    <a:pt x="3104" y="18900"/>
                    <a:pt x="-8210" y="10260"/>
                    <a:pt x="12361" y="0"/>
                  </a:cubicBezTo>
                  <a:cubicBezTo>
                    <a:pt x="12361" y="0"/>
                    <a:pt x="11847" y="4320"/>
                    <a:pt x="12361" y="9180"/>
                  </a:cubicBezTo>
                  <a:cubicBezTo>
                    <a:pt x="13389" y="13500"/>
                    <a:pt x="10304" y="21599"/>
                    <a:pt x="3104" y="1890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AutoShape 11">
              <a:extLst>
                <a:ext uri="{FF2B5EF4-FFF2-40B4-BE49-F238E27FC236}">
                  <a16:creationId xmlns:a16="http://schemas.microsoft.com/office/drawing/2014/main" id="{CC89D364-258E-4E22-A723-799A450753F5}"/>
                </a:ext>
              </a:extLst>
            </p:cNvPr>
            <p:cNvSpPr/>
            <p:nvPr/>
          </p:nvSpPr>
          <p:spPr bwMode="auto">
            <a:xfrm>
              <a:off x="4676155" y="3754485"/>
              <a:ext cx="290362" cy="465297"/>
            </a:xfrm>
            <a:custGeom>
              <a:avLst/>
              <a:gdLst>
                <a:gd name="T0" fmla="*/ 118304 w 13741"/>
                <a:gd name="T1" fmla="*/ 189584 h 20925"/>
                <a:gd name="T2" fmla="*/ 118304 w 13741"/>
                <a:gd name="T3" fmla="*/ 189584 h 20925"/>
                <a:gd name="T4" fmla="*/ 118304 w 13741"/>
                <a:gd name="T5" fmla="*/ 189584 h 20925"/>
                <a:gd name="T6" fmla="*/ 118304 w 13741"/>
                <a:gd name="T7" fmla="*/ 189584 h 2092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3741" h="20925">
                  <a:moveTo>
                    <a:pt x="1989" y="18514"/>
                  </a:moveTo>
                  <a:cubicBezTo>
                    <a:pt x="1989" y="18514"/>
                    <a:pt x="-4263" y="10800"/>
                    <a:pt x="5400" y="3085"/>
                  </a:cubicBezTo>
                  <a:cubicBezTo>
                    <a:pt x="7673" y="1542"/>
                    <a:pt x="11652" y="0"/>
                    <a:pt x="11652" y="0"/>
                  </a:cubicBezTo>
                  <a:cubicBezTo>
                    <a:pt x="11652" y="0"/>
                    <a:pt x="17337" y="15942"/>
                    <a:pt x="9947" y="20057"/>
                  </a:cubicBezTo>
                  <a:cubicBezTo>
                    <a:pt x="7105" y="21599"/>
                    <a:pt x="3694" y="21085"/>
                    <a:pt x="1989" y="18514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7" name="AutoShape 12">
              <a:extLst>
                <a:ext uri="{FF2B5EF4-FFF2-40B4-BE49-F238E27FC236}">
                  <a16:creationId xmlns:a16="http://schemas.microsoft.com/office/drawing/2014/main" id="{E004F34E-6C3F-4AB6-923D-259FB605A40C}"/>
                </a:ext>
              </a:extLst>
            </p:cNvPr>
            <p:cNvSpPr/>
            <p:nvPr/>
          </p:nvSpPr>
          <p:spPr bwMode="auto">
            <a:xfrm>
              <a:off x="4199565" y="3686748"/>
              <a:ext cx="302340" cy="475766"/>
            </a:xfrm>
            <a:custGeom>
              <a:avLst/>
              <a:gdLst>
                <a:gd name="T0" fmla="*/ 123193 w 14722"/>
                <a:gd name="T1" fmla="*/ 193849 h 21125"/>
                <a:gd name="T2" fmla="*/ 123193 w 14722"/>
                <a:gd name="T3" fmla="*/ 193849 h 21125"/>
                <a:gd name="T4" fmla="*/ 123193 w 14722"/>
                <a:gd name="T5" fmla="*/ 193849 h 21125"/>
                <a:gd name="T6" fmla="*/ 123193 w 14722"/>
                <a:gd name="T7" fmla="*/ 193849 h 2112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4722" h="21125">
                  <a:moveTo>
                    <a:pt x="7999" y="21097"/>
                  </a:moveTo>
                  <a:cubicBezTo>
                    <a:pt x="2162" y="21600"/>
                    <a:pt x="-3092" y="15069"/>
                    <a:pt x="2162" y="7534"/>
                  </a:cubicBezTo>
                  <a:cubicBezTo>
                    <a:pt x="6832" y="0"/>
                    <a:pt x="6832" y="0"/>
                    <a:pt x="6832" y="0"/>
                  </a:cubicBezTo>
                  <a:cubicBezTo>
                    <a:pt x="6832" y="0"/>
                    <a:pt x="9167" y="3516"/>
                    <a:pt x="10918" y="5525"/>
                  </a:cubicBezTo>
                  <a:cubicBezTo>
                    <a:pt x="14421" y="10046"/>
                    <a:pt x="18507" y="21097"/>
                    <a:pt x="7999" y="21097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8" name="AutoShape 14">
              <a:extLst>
                <a:ext uri="{FF2B5EF4-FFF2-40B4-BE49-F238E27FC236}">
                  <a16:creationId xmlns:a16="http://schemas.microsoft.com/office/drawing/2014/main" id="{228B9444-1FBD-439D-B836-C90A596C6622}"/>
                </a:ext>
              </a:extLst>
            </p:cNvPr>
            <p:cNvSpPr/>
            <p:nvPr/>
          </p:nvSpPr>
          <p:spPr bwMode="auto">
            <a:xfrm>
              <a:off x="4103917" y="4478620"/>
              <a:ext cx="454576" cy="415055"/>
            </a:xfrm>
            <a:custGeom>
              <a:avLst/>
              <a:gdLst>
                <a:gd name="T0" fmla="*/ 185224 w 20364"/>
                <a:gd name="T1" fmla="*/ 177136 h 21100"/>
                <a:gd name="T2" fmla="*/ 185224 w 20364"/>
                <a:gd name="T3" fmla="*/ 177136 h 21100"/>
                <a:gd name="T4" fmla="*/ 185224 w 20364"/>
                <a:gd name="T5" fmla="*/ 177136 h 21100"/>
                <a:gd name="T6" fmla="*/ 185224 w 20364"/>
                <a:gd name="T7" fmla="*/ 177136 h 211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364" h="21100">
                  <a:moveTo>
                    <a:pt x="14751" y="83"/>
                  </a:moveTo>
                  <a:cubicBezTo>
                    <a:pt x="12117" y="83"/>
                    <a:pt x="4214" y="2418"/>
                    <a:pt x="3687" y="10591"/>
                  </a:cubicBezTo>
                  <a:cubicBezTo>
                    <a:pt x="2634" y="18181"/>
                    <a:pt x="0" y="21099"/>
                    <a:pt x="0" y="21099"/>
                  </a:cubicBezTo>
                  <a:cubicBezTo>
                    <a:pt x="0" y="21099"/>
                    <a:pt x="18439" y="19932"/>
                    <a:pt x="20019" y="11175"/>
                  </a:cubicBezTo>
                  <a:cubicBezTo>
                    <a:pt x="21599" y="1835"/>
                    <a:pt x="17385" y="-500"/>
                    <a:pt x="14751" y="8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9" name="AutoShape 15">
              <a:extLst>
                <a:ext uri="{FF2B5EF4-FFF2-40B4-BE49-F238E27FC236}">
                  <a16:creationId xmlns:a16="http://schemas.microsoft.com/office/drawing/2014/main" id="{BC789AA4-1BCF-4C93-BBFD-1E70A5F56EAC}"/>
                </a:ext>
              </a:extLst>
            </p:cNvPr>
            <p:cNvSpPr/>
            <p:nvPr/>
          </p:nvSpPr>
          <p:spPr bwMode="auto">
            <a:xfrm>
              <a:off x="4625469" y="4698699"/>
              <a:ext cx="391914" cy="441287"/>
            </a:xfrm>
            <a:custGeom>
              <a:avLst/>
              <a:gdLst>
                <a:gd name="T0" fmla="*/ 159678 w 11653"/>
                <a:gd name="T1" fmla="*/ 226667 h 19110"/>
                <a:gd name="T2" fmla="*/ 159678 w 11653"/>
                <a:gd name="T3" fmla="*/ 226667 h 19110"/>
                <a:gd name="T4" fmla="*/ 159678 w 11653"/>
                <a:gd name="T5" fmla="*/ 226667 h 19110"/>
                <a:gd name="T6" fmla="*/ 159678 w 11653"/>
                <a:gd name="T7" fmla="*/ 226667 h 1911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1653" h="19110">
                  <a:moveTo>
                    <a:pt x="8112" y="946"/>
                  </a:moveTo>
                  <a:cubicBezTo>
                    <a:pt x="3863" y="-2490"/>
                    <a:pt x="-2510" y="3400"/>
                    <a:pt x="1030" y="19110"/>
                  </a:cubicBezTo>
                  <a:cubicBezTo>
                    <a:pt x="1030" y="19110"/>
                    <a:pt x="19090" y="10273"/>
                    <a:pt x="8112" y="946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AutoShape 16">
              <a:extLst>
                <a:ext uri="{FF2B5EF4-FFF2-40B4-BE49-F238E27FC236}">
                  <a16:creationId xmlns:a16="http://schemas.microsoft.com/office/drawing/2014/main" id="{607690FA-E63A-474A-A9A1-439D27F6E536}"/>
                </a:ext>
              </a:extLst>
            </p:cNvPr>
            <p:cNvSpPr/>
            <p:nvPr/>
          </p:nvSpPr>
          <p:spPr bwMode="auto">
            <a:xfrm>
              <a:off x="6366445" y="1925628"/>
              <a:ext cx="350158" cy="521612"/>
            </a:xfrm>
            <a:custGeom>
              <a:avLst/>
              <a:gdLst>
                <a:gd name="T0" fmla="*/ 142667 w 13523"/>
                <a:gd name="T1" fmla="*/ 212539 h 18670"/>
                <a:gd name="T2" fmla="*/ 142667 w 13523"/>
                <a:gd name="T3" fmla="*/ 212539 h 18670"/>
                <a:gd name="T4" fmla="*/ 142667 w 13523"/>
                <a:gd name="T5" fmla="*/ 212539 h 18670"/>
                <a:gd name="T6" fmla="*/ 142667 w 13523"/>
                <a:gd name="T7" fmla="*/ 212539 h 1867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3523" h="18670">
                  <a:moveTo>
                    <a:pt x="2888" y="17932"/>
                  </a:moveTo>
                  <a:cubicBezTo>
                    <a:pt x="2888" y="17932"/>
                    <a:pt x="-7682" y="8558"/>
                    <a:pt x="11620" y="0"/>
                  </a:cubicBezTo>
                  <a:cubicBezTo>
                    <a:pt x="11620" y="0"/>
                    <a:pt x="12998" y="3260"/>
                    <a:pt x="13458" y="6928"/>
                  </a:cubicBezTo>
                  <a:cubicBezTo>
                    <a:pt x="13917" y="10596"/>
                    <a:pt x="12079" y="21599"/>
                    <a:pt x="2888" y="1793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1" name="AutoShape 17">
              <a:extLst>
                <a:ext uri="{FF2B5EF4-FFF2-40B4-BE49-F238E27FC236}">
                  <a16:creationId xmlns:a16="http://schemas.microsoft.com/office/drawing/2014/main" id="{F56AE502-B64A-4854-873C-EB3A7C6BA482}"/>
                </a:ext>
              </a:extLst>
            </p:cNvPr>
            <p:cNvSpPr/>
            <p:nvPr/>
          </p:nvSpPr>
          <p:spPr bwMode="auto">
            <a:xfrm>
              <a:off x="5936302" y="2098045"/>
              <a:ext cx="314283" cy="494298"/>
            </a:xfrm>
            <a:custGeom>
              <a:avLst/>
              <a:gdLst>
                <a:gd name="T0" fmla="*/ 128060 w 16246"/>
                <a:gd name="T1" fmla="*/ 201400 h 20641"/>
                <a:gd name="T2" fmla="*/ 128060 w 16246"/>
                <a:gd name="T3" fmla="*/ 201400 h 20641"/>
                <a:gd name="T4" fmla="*/ 128060 w 16246"/>
                <a:gd name="T5" fmla="*/ 201400 h 20641"/>
                <a:gd name="T6" fmla="*/ 128060 w 16246"/>
                <a:gd name="T7" fmla="*/ 201400 h 2064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6246" h="20641">
                  <a:moveTo>
                    <a:pt x="14468" y="19252"/>
                  </a:moveTo>
                  <a:cubicBezTo>
                    <a:pt x="14468" y="19252"/>
                    <a:pt x="21257" y="11739"/>
                    <a:pt x="8296" y="5165"/>
                  </a:cubicBezTo>
                  <a:cubicBezTo>
                    <a:pt x="1508" y="1408"/>
                    <a:pt x="274" y="0"/>
                    <a:pt x="274" y="0"/>
                  </a:cubicBezTo>
                  <a:cubicBezTo>
                    <a:pt x="274" y="0"/>
                    <a:pt x="-343" y="6573"/>
                    <a:pt x="274" y="8921"/>
                  </a:cubicBezTo>
                  <a:cubicBezTo>
                    <a:pt x="274" y="11269"/>
                    <a:pt x="-343" y="17843"/>
                    <a:pt x="5828" y="20191"/>
                  </a:cubicBezTo>
                  <a:cubicBezTo>
                    <a:pt x="10148" y="21600"/>
                    <a:pt x="14468" y="19252"/>
                    <a:pt x="14468" y="1925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2" name="AutoShape 18">
              <a:extLst>
                <a:ext uri="{FF2B5EF4-FFF2-40B4-BE49-F238E27FC236}">
                  <a16:creationId xmlns:a16="http://schemas.microsoft.com/office/drawing/2014/main" id="{E5D41D88-5355-4E9E-AEC7-620CB7D5DF73}"/>
                </a:ext>
              </a:extLst>
            </p:cNvPr>
            <p:cNvSpPr/>
            <p:nvPr/>
          </p:nvSpPr>
          <p:spPr bwMode="auto">
            <a:xfrm>
              <a:off x="6498480" y="2546971"/>
              <a:ext cx="511215" cy="279545"/>
            </a:xfrm>
            <a:custGeom>
              <a:avLst/>
              <a:gdLst>
                <a:gd name="T0" fmla="*/ 208292 w 19743"/>
                <a:gd name="T1" fmla="*/ 248925 h 11814"/>
                <a:gd name="T2" fmla="*/ 208292 w 19743"/>
                <a:gd name="T3" fmla="*/ 248925 h 11814"/>
                <a:gd name="T4" fmla="*/ 208292 w 19743"/>
                <a:gd name="T5" fmla="*/ 248925 h 11814"/>
                <a:gd name="T6" fmla="*/ 208292 w 19743"/>
                <a:gd name="T7" fmla="*/ 248925 h 11814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743" h="11814">
                  <a:moveTo>
                    <a:pt x="900" y="3077"/>
                  </a:moveTo>
                  <a:cubicBezTo>
                    <a:pt x="900" y="3077"/>
                    <a:pt x="12389" y="-7002"/>
                    <a:pt x="19742" y="9318"/>
                  </a:cubicBezTo>
                  <a:cubicBezTo>
                    <a:pt x="19742" y="9318"/>
                    <a:pt x="11011" y="14598"/>
                    <a:pt x="2279" y="9798"/>
                  </a:cubicBezTo>
                  <a:cubicBezTo>
                    <a:pt x="-1857" y="7878"/>
                    <a:pt x="900" y="4038"/>
                    <a:pt x="900" y="3077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3" name="AutoShape 19">
              <a:extLst>
                <a:ext uri="{FF2B5EF4-FFF2-40B4-BE49-F238E27FC236}">
                  <a16:creationId xmlns:a16="http://schemas.microsoft.com/office/drawing/2014/main" id="{F189B81B-439B-4470-A8FE-F607CADB076E}"/>
                </a:ext>
              </a:extLst>
            </p:cNvPr>
            <p:cNvSpPr/>
            <p:nvPr/>
          </p:nvSpPr>
          <p:spPr bwMode="auto">
            <a:xfrm>
              <a:off x="6249279" y="2985544"/>
              <a:ext cx="548266" cy="262631"/>
            </a:xfrm>
            <a:custGeom>
              <a:avLst/>
              <a:gdLst>
                <a:gd name="T0" fmla="*/ 223400 w 21174"/>
                <a:gd name="T1" fmla="*/ 182909 h 12449"/>
                <a:gd name="T2" fmla="*/ 223400 w 21174"/>
                <a:gd name="T3" fmla="*/ 182909 h 12449"/>
                <a:gd name="T4" fmla="*/ 223400 w 21174"/>
                <a:gd name="T5" fmla="*/ 182909 h 12449"/>
                <a:gd name="T6" fmla="*/ 223400 w 21174"/>
                <a:gd name="T7" fmla="*/ 182909 h 1244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74" h="12449">
                  <a:moveTo>
                    <a:pt x="33" y="6385"/>
                  </a:moveTo>
                  <a:cubicBezTo>
                    <a:pt x="-426" y="3685"/>
                    <a:pt x="3710" y="-4415"/>
                    <a:pt x="21173" y="3144"/>
                  </a:cubicBezTo>
                  <a:cubicBezTo>
                    <a:pt x="21173" y="3144"/>
                    <a:pt x="17037" y="6925"/>
                    <a:pt x="14739" y="8544"/>
                  </a:cubicBezTo>
                  <a:cubicBezTo>
                    <a:pt x="12442" y="10704"/>
                    <a:pt x="493" y="17184"/>
                    <a:pt x="33" y="638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4" name="AutoShape 20">
              <a:extLst>
                <a:ext uri="{FF2B5EF4-FFF2-40B4-BE49-F238E27FC236}">
                  <a16:creationId xmlns:a16="http://schemas.microsoft.com/office/drawing/2014/main" id="{D4BF5A24-3F3F-4426-91E2-398ABCC8B60D}"/>
                </a:ext>
              </a:extLst>
            </p:cNvPr>
            <p:cNvSpPr/>
            <p:nvPr/>
          </p:nvSpPr>
          <p:spPr bwMode="auto">
            <a:xfrm>
              <a:off x="6273579" y="3403492"/>
              <a:ext cx="485394" cy="376943"/>
            </a:xfrm>
            <a:custGeom>
              <a:avLst/>
              <a:gdLst>
                <a:gd name="T0" fmla="*/ 197782 w 21180"/>
                <a:gd name="T1" fmla="*/ 153583 h 18889"/>
                <a:gd name="T2" fmla="*/ 197782 w 21180"/>
                <a:gd name="T3" fmla="*/ 153583 h 18889"/>
                <a:gd name="T4" fmla="*/ 197782 w 21180"/>
                <a:gd name="T5" fmla="*/ 153583 h 18889"/>
                <a:gd name="T6" fmla="*/ 197782 w 21180"/>
                <a:gd name="T7" fmla="*/ 153583 h 1888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80" h="18889">
                  <a:moveTo>
                    <a:pt x="94" y="10800"/>
                  </a:moveTo>
                  <a:cubicBezTo>
                    <a:pt x="-420" y="7957"/>
                    <a:pt x="608" y="0"/>
                    <a:pt x="17580" y="0"/>
                  </a:cubicBezTo>
                  <a:cubicBezTo>
                    <a:pt x="17580" y="0"/>
                    <a:pt x="20151" y="568"/>
                    <a:pt x="21179" y="0"/>
                  </a:cubicBezTo>
                  <a:cubicBezTo>
                    <a:pt x="21179" y="0"/>
                    <a:pt x="18094" y="13073"/>
                    <a:pt x="11922" y="17621"/>
                  </a:cubicBezTo>
                  <a:cubicBezTo>
                    <a:pt x="5751" y="21599"/>
                    <a:pt x="608" y="15347"/>
                    <a:pt x="94" y="1080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5" name="AutoShape 21">
              <a:extLst>
                <a:ext uri="{FF2B5EF4-FFF2-40B4-BE49-F238E27FC236}">
                  <a16:creationId xmlns:a16="http://schemas.microsoft.com/office/drawing/2014/main" id="{B75B61BC-A2D9-4632-A9E1-2920292A9E91}"/>
                </a:ext>
              </a:extLst>
            </p:cNvPr>
            <p:cNvSpPr/>
            <p:nvPr/>
          </p:nvSpPr>
          <p:spPr bwMode="auto">
            <a:xfrm>
              <a:off x="5254656" y="3606139"/>
              <a:ext cx="545159" cy="315344"/>
            </a:xfrm>
            <a:custGeom>
              <a:avLst/>
              <a:gdLst>
                <a:gd name="T0" fmla="*/ 222123 w 20815"/>
                <a:gd name="T1" fmla="*/ 153124 h 18748"/>
                <a:gd name="T2" fmla="*/ 222123 w 20815"/>
                <a:gd name="T3" fmla="*/ 153124 h 18748"/>
                <a:gd name="T4" fmla="*/ 222123 w 20815"/>
                <a:gd name="T5" fmla="*/ 153124 h 18748"/>
                <a:gd name="T6" fmla="*/ 222123 w 20815"/>
                <a:gd name="T7" fmla="*/ 153124 h 1874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815" h="18748">
                  <a:moveTo>
                    <a:pt x="20699" y="10353"/>
                  </a:moveTo>
                  <a:cubicBezTo>
                    <a:pt x="20699" y="10353"/>
                    <a:pt x="19799" y="-1797"/>
                    <a:pt x="6749" y="227"/>
                  </a:cubicBezTo>
                  <a:cubicBezTo>
                    <a:pt x="6749" y="227"/>
                    <a:pt x="899" y="2252"/>
                    <a:pt x="0" y="1577"/>
                  </a:cubicBezTo>
                  <a:cubicBezTo>
                    <a:pt x="0" y="1577"/>
                    <a:pt x="4499" y="16428"/>
                    <a:pt x="10800" y="18453"/>
                  </a:cubicBezTo>
                  <a:cubicBezTo>
                    <a:pt x="17099" y="19803"/>
                    <a:pt x="21600" y="16428"/>
                    <a:pt x="20699" y="1035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6" name="AutoShape 22">
              <a:extLst>
                <a:ext uri="{FF2B5EF4-FFF2-40B4-BE49-F238E27FC236}">
                  <a16:creationId xmlns:a16="http://schemas.microsoft.com/office/drawing/2014/main" id="{E4E50FD6-7188-4F28-A0B5-83738347F062}"/>
                </a:ext>
              </a:extLst>
            </p:cNvPr>
            <p:cNvSpPr/>
            <p:nvPr/>
          </p:nvSpPr>
          <p:spPr bwMode="auto">
            <a:xfrm>
              <a:off x="5003935" y="3151395"/>
              <a:ext cx="494887" cy="245850"/>
            </a:xfrm>
            <a:custGeom>
              <a:avLst/>
              <a:gdLst>
                <a:gd name="T0" fmla="*/ 201640 w 20033"/>
                <a:gd name="T1" fmla="*/ 135607 h 15680"/>
                <a:gd name="T2" fmla="*/ 201640 w 20033"/>
                <a:gd name="T3" fmla="*/ 135607 h 15680"/>
                <a:gd name="T4" fmla="*/ 201640 w 20033"/>
                <a:gd name="T5" fmla="*/ 135607 h 15680"/>
                <a:gd name="T6" fmla="*/ 201640 w 20033"/>
                <a:gd name="T7" fmla="*/ 135607 h 1568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0033" h="15680">
                  <a:moveTo>
                    <a:pt x="19679" y="5146"/>
                  </a:moveTo>
                  <a:cubicBezTo>
                    <a:pt x="17760" y="826"/>
                    <a:pt x="10559" y="-2773"/>
                    <a:pt x="3359" y="2986"/>
                  </a:cubicBezTo>
                  <a:cubicBezTo>
                    <a:pt x="479" y="5866"/>
                    <a:pt x="0" y="10187"/>
                    <a:pt x="0" y="10187"/>
                  </a:cubicBezTo>
                  <a:cubicBezTo>
                    <a:pt x="0" y="10187"/>
                    <a:pt x="6239" y="12346"/>
                    <a:pt x="9119" y="14507"/>
                  </a:cubicBezTo>
                  <a:cubicBezTo>
                    <a:pt x="15360" y="18827"/>
                    <a:pt x="21600" y="10187"/>
                    <a:pt x="19679" y="5146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7" name="AutoShape 23">
              <a:extLst>
                <a:ext uri="{FF2B5EF4-FFF2-40B4-BE49-F238E27FC236}">
                  <a16:creationId xmlns:a16="http://schemas.microsoft.com/office/drawing/2014/main" id="{6DA098D4-07F9-4CF1-8329-16DC463F7BD6}"/>
                </a:ext>
              </a:extLst>
            </p:cNvPr>
            <p:cNvSpPr/>
            <p:nvPr/>
          </p:nvSpPr>
          <p:spPr bwMode="auto">
            <a:xfrm>
              <a:off x="4867359" y="2381302"/>
              <a:ext cx="340867" cy="402935"/>
            </a:xfrm>
            <a:custGeom>
              <a:avLst/>
              <a:gdLst>
                <a:gd name="T0" fmla="*/ 138892 w 15070"/>
                <a:gd name="T1" fmla="*/ 164174 h 19631"/>
                <a:gd name="T2" fmla="*/ 138892 w 15070"/>
                <a:gd name="T3" fmla="*/ 164174 h 19631"/>
                <a:gd name="T4" fmla="*/ 138892 w 15070"/>
                <a:gd name="T5" fmla="*/ 164174 h 19631"/>
                <a:gd name="T6" fmla="*/ 138892 w 15070"/>
                <a:gd name="T7" fmla="*/ 164174 h 1963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5070" h="19631">
                  <a:moveTo>
                    <a:pt x="13316" y="18830"/>
                  </a:moveTo>
                  <a:cubicBezTo>
                    <a:pt x="13316" y="18830"/>
                    <a:pt x="19111" y="9415"/>
                    <a:pt x="9629" y="4984"/>
                  </a:cubicBezTo>
                  <a:cubicBezTo>
                    <a:pt x="2780" y="1661"/>
                    <a:pt x="1726" y="0"/>
                    <a:pt x="1726" y="0"/>
                  </a:cubicBezTo>
                  <a:cubicBezTo>
                    <a:pt x="1726" y="0"/>
                    <a:pt x="-2488" y="8307"/>
                    <a:pt x="2253" y="14953"/>
                  </a:cubicBezTo>
                  <a:cubicBezTo>
                    <a:pt x="6994" y="21599"/>
                    <a:pt x="11736" y="19384"/>
                    <a:pt x="13316" y="1883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8" name="AutoShape 24">
              <a:extLst>
                <a:ext uri="{FF2B5EF4-FFF2-40B4-BE49-F238E27FC236}">
                  <a16:creationId xmlns:a16="http://schemas.microsoft.com/office/drawing/2014/main" id="{69827052-90F5-4406-B7E7-51D828BFA7B9}"/>
                </a:ext>
              </a:extLst>
            </p:cNvPr>
            <p:cNvSpPr/>
            <p:nvPr/>
          </p:nvSpPr>
          <p:spPr bwMode="auto">
            <a:xfrm>
              <a:off x="5396843" y="2332039"/>
              <a:ext cx="361533" cy="496488"/>
            </a:xfrm>
            <a:custGeom>
              <a:avLst/>
              <a:gdLst>
                <a:gd name="T0" fmla="*/ 147313 w 15376"/>
                <a:gd name="T1" fmla="*/ 202292 h 20489"/>
                <a:gd name="T2" fmla="*/ 147313 w 15376"/>
                <a:gd name="T3" fmla="*/ 202292 h 20489"/>
                <a:gd name="T4" fmla="*/ 147313 w 15376"/>
                <a:gd name="T5" fmla="*/ 202292 h 20489"/>
                <a:gd name="T6" fmla="*/ 147313 w 15376"/>
                <a:gd name="T7" fmla="*/ 202292 h 2048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5376" h="20489">
                  <a:moveTo>
                    <a:pt x="3445" y="19252"/>
                  </a:moveTo>
                  <a:cubicBezTo>
                    <a:pt x="3445" y="19252"/>
                    <a:pt x="-3587" y="13147"/>
                    <a:pt x="2440" y="7982"/>
                  </a:cubicBezTo>
                  <a:cubicBezTo>
                    <a:pt x="8468" y="2347"/>
                    <a:pt x="11985" y="1878"/>
                    <a:pt x="11985" y="0"/>
                  </a:cubicBezTo>
                  <a:cubicBezTo>
                    <a:pt x="11985" y="0"/>
                    <a:pt x="18013" y="14086"/>
                    <a:pt x="13994" y="17843"/>
                  </a:cubicBezTo>
                  <a:cubicBezTo>
                    <a:pt x="10478" y="21599"/>
                    <a:pt x="5957" y="20660"/>
                    <a:pt x="3445" y="1925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9" name="AutoShape 25">
              <a:extLst>
                <a:ext uri="{FF2B5EF4-FFF2-40B4-BE49-F238E27FC236}">
                  <a16:creationId xmlns:a16="http://schemas.microsoft.com/office/drawing/2014/main" id="{9EB05639-DCA0-4D3A-8271-19B69B89696A}"/>
                </a:ext>
              </a:extLst>
            </p:cNvPr>
            <p:cNvSpPr/>
            <p:nvPr/>
          </p:nvSpPr>
          <p:spPr bwMode="auto">
            <a:xfrm>
              <a:off x="7035699" y="2960132"/>
              <a:ext cx="401898" cy="497812"/>
            </a:xfrm>
            <a:custGeom>
              <a:avLst/>
              <a:gdLst>
                <a:gd name="T0" fmla="*/ 163750 w 16671"/>
                <a:gd name="T1" fmla="*/ 202832 h 20543"/>
                <a:gd name="T2" fmla="*/ 163750 w 16671"/>
                <a:gd name="T3" fmla="*/ 202832 h 20543"/>
                <a:gd name="T4" fmla="*/ 163750 w 16671"/>
                <a:gd name="T5" fmla="*/ 202832 h 20543"/>
                <a:gd name="T6" fmla="*/ 163750 w 16671"/>
                <a:gd name="T7" fmla="*/ 202832 h 20543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6671" h="20543">
                  <a:moveTo>
                    <a:pt x="982" y="17843"/>
                  </a:moveTo>
                  <a:cubicBezTo>
                    <a:pt x="982" y="17843"/>
                    <a:pt x="-2945" y="8921"/>
                    <a:pt x="4909" y="5634"/>
                  </a:cubicBezTo>
                  <a:cubicBezTo>
                    <a:pt x="13255" y="2347"/>
                    <a:pt x="15709" y="0"/>
                    <a:pt x="15709" y="0"/>
                  </a:cubicBezTo>
                  <a:cubicBezTo>
                    <a:pt x="15709" y="0"/>
                    <a:pt x="18654" y="15026"/>
                    <a:pt x="14236" y="18313"/>
                  </a:cubicBezTo>
                  <a:cubicBezTo>
                    <a:pt x="9327" y="21130"/>
                    <a:pt x="3436" y="21599"/>
                    <a:pt x="982" y="1784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0" name="AutoShape 26">
              <a:extLst>
                <a:ext uri="{FF2B5EF4-FFF2-40B4-BE49-F238E27FC236}">
                  <a16:creationId xmlns:a16="http://schemas.microsoft.com/office/drawing/2014/main" id="{AA43A100-A5E5-485F-845C-4C416F09DE89}"/>
                </a:ext>
              </a:extLst>
            </p:cNvPr>
            <p:cNvSpPr/>
            <p:nvPr/>
          </p:nvSpPr>
          <p:spPr bwMode="auto">
            <a:xfrm>
              <a:off x="7043747" y="2251992"/>
              <a:ext cx="303851" cy="467991"/>
            </a:xfrm>
            <a:custGeom>
              <a:avLst/>
              <a:gdLst>
                <a:gd name="T0" fmla="*/ 123809 w 19262"/>
                <a:gd name="T1" fmla="*/ 190691 h 21600"/>
                <a:gd name="T2" fmla="*/ 123809 w 19262"/>
                <a:gd name="T3" fmla="*/ 190691 h 21600"/>
                <a:gd name="T4" fmla="*/ 123809 w 19262"/>
                <a:gd name="T5" fmla="*/ 190691 h 21600"/>
                <a:gd name="T6" fmla="*/ 123809 w 19262"/>
                <a:gd name="T7" fmla="*/ 190691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262" h="21600">
                  <a:moveTo>
                    <a:pt x="9083" y="21600"/>
                  </a:moveTo>
                  <a:cubicBezTo>
                    <a:pt x="9083" y="21600"/>
                    <a:pt x="-1344" y="16331"/>
                    <a:pt x="145" y="11063"/>
                  </a:cubicBezTo>
                  <a:cubicBezTo>
                    <a:pt x="1635" y="5795"/>
                    <a:pt x="9828" y="1580"/>
                    <a:pt x="9828" y="0"/>
                  </a:cubicBezTo>
                  <a:cubicBezTo>
                    <a:pt x="9828" y="0"/>
                    <a:pt x="18021" y="6848"/>
                    <a:pt x="18766" y="10536"/>
                  </a:cubicBezTo>
                  <a:cubicBezTo>
                    <a:pt x="20256" y="13697"/>
                    <a:pt x="18766" y="21073"/>
                    <a:pt x="9083" y="2160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1" name="AutoShape 28">
              <a:extLst>
                <a:ext uri="{FF2B5EF4-FFF2-40B4-BE49-F238E27FC236}">
                  <a16:creationId xmlns:a16="http://schemas.microsoft.com/office/drawing/2014/main" id="{BC8A40D4-2FE4-4476-A359-8C4783763F72}"/>
                </a:ext>
              </a:extLst>
            </p:cNvPr>
            <p:cNvSpPr/>
            <p:nvPr/>
          </p:nvSpPr>
          <p:spPr bwMode="auto">
            <a:xfrm>
              <a:off x="3775710" y="3231073"/>
              <a:ext cx="378077" cy="498782"/>
            </a:xfrm>
            <a:custGeom>
              <a:avLst/>
              <a:gdLst>
                <a:gd name="T0" fmla="*/ 154054 w 11872"/>
                <a:gd name="T1" fmla="*/ 203237 h 21600"/>
                <a:gd name="T2" fmla="*/ 154054 w 11872"/>
                <a:gd name="T3" fmla="*/ 203237 h 21600"/>
                <a:gd name="T4" fmla="*/ 154054 w 11872"/>
                <a:gd name="T5" fmla="*/ 203237 h 21600"/>
                <a:gd name="T6" fmla="*/ 154054 w 11872"/>
                <a:gd name="T7" fmla="*/ 203237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1872" h="21600">
                  <a:moveTo>
                    <a:pt x="5050" y="21599"/>
                  </a:moveTo>
                  <a:cubicBezTo>
                    <a:pt x="5050" y="21599"/>
                    <a:pt x="-4632" y="15218"/>
                    <a:pt x="2816" y="0"/>
                  </a:cubicBezTo>
                  <a:cubicBezTo>
                    <a:pt x="2816" y="0"/>
                    <a:pt x="4305" y="2454"/>
                    <a:pt x="5795" y="3436"/>
                  </a:cubicBezTo>
                  <a:cubicBezTo>
                    <a:pt x="10636" y="7363"/>
                    <a:pt x="16968" y="17181"/>
                    <a:pt x="505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2" name="AutoShape 29">
              <a:extLst>
                <a:ext uri="{FF2B5EF4-FFF2-40B4-BE49-F238E27FC236}">
                  <a16:creationId xmlns:a16="http://schemas.microsoft.com/office/drawing/2014/main" id="{EAD90DAD-6D10-4926-A1BD-915311480FE3}"/>
                </a:ext>
              </a:extLst>
            </p:cNvPr>
            <p:cNvSpPr/>
            <p:nvPr/>
          </p:nvSpPr>
          <p:spPr bwMode="auto">
            <a:xfrm>
              <a:off x="4448095" y="2541404"/>
              <a:ext cx="313454" cy="431045"/>
            </a:xfrm>
            <a:custGeom>
              <a:avLst/>
              <a:gdLst>
                <a:gd name="T0" fmla="*/ 127722 w 11448"/>
                <a:gd name="T1" fmla="*/ 175636 h 21600"/>
                <a:gd name="T2" fmla="*/ 127722 w 11448"/>
                <a:gd name="T3" fmla="*/ 175636 h 21600"/>
                <a:gd name="T4" fmla="*/ 127722 w 11448"/>
                <a:gd name="T5" fmla="*/ 175636 h 21600"/>
                <a:gd name="T6" fmla="*/ 127722 w 11448"/>
                <a:gd name="T7" fmla="*/ 175636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1448" h="21600">
                  <a:moveTo>
                    <a:pt x="7668" y="21599"/>
                  </a:moveTo>
                  <a:cubicBezTo>
                    <a:pt x="7668" y="21599"/>
                    <a:pt x="-5291" y="21599"/>
                    <a:pt x="2485" y="0"/>
                  </a:cubicBezTo>
                  <a:cubicBezTo>
                    <a:pt x="2485" y="0"/>
                    <a:pt x="4212" y="3978"/>
                    <a:pt x="5940" y="5115"/>
                  </a:cubicBezTo>
                  <a:cubicBezTo>
                    <a:pt x="7668" y="6252"/>
                    <a:pt x="16308" y="17621"/>
                    <a:pt x="7668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3" name="AutoShape 13">
              <a:extLst>
                <a:ext uri="{FF2B5EF4-FFF2-40B4-BE49-F238E27FC236}">
                  <a16:creationId xmlns:a16="http://schemas.microsoft.com/office/drawing/2014/main" id="{A4AB06E7-CDB5-4149-8487-5EF6202B5C67}"/>
                </a:ext>
              </a:extLst>
            </p:cNvPr>
            <p:cNvSpPr/>
            <p:nvPr/>
          </p:nvSpPr>
          <p:spPr bwMode="auto">
            <a:xfrm>
              <a:off x="3661848" y="4129278"/>
              <a:ext cx="580175" cy="281514"/>
            </a:xfrm>
            <a:custGeom>
              <a:avLst/>
              <a:gdLst>
                <a:gd name="T0" fmla="*/ 236391 w 21189"/>
                <a:gd name="T1" fmla="*/ 195048 h 15674"/>
                <a:gd name="T2" fmla="*/ 236391 w 21189"/>
                <a:gd name="T3" fmla="*/ 195048 h 15674"/>
                <a:gd name="T4" fmla="*/ 236391 w 21189"/>
                <a:gd name="T5" fmla="*/ 195048 h 15674"/>
                <a:gd name="T6" fmla="*/ 236391 w 21189"/>
                <a:gd name="T7" fmla="*/ 195048 h 15674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89" h="15674">
                  <a:moveTo>
                    <a:pt x="21168" y="9758"/>
                  </a:moveTo>
                  <a:cubicBezTo>
                    <a:pt x="21168" y="9758"/>
                    <a:pt x="12959" y="-5489"/>
                    <a:pt x="3888" y="2134"/>
                  </a:cubicBezTo>
                  <a:cubicBezTo>
                    <a:pt x="3888" y="2134"/>
                    <a:pt x="1296" y="5311"/>
                    <a:pt x="0" y="6581"/>
                  </a:cubicBezTo>
                  <a:cubicBezTo>
                    <a:pt x="0" y="6581"/>
                    <a:pt x="4320" y="14840"/>
                    <a:pt x="9935" y="15475"/>
                  </a:cubicBezTo>
                  <a:cubicBezTo>
                    <a:pt x="15119" y="16111"/>
                    <a:pt x="21599" y="15475"/>
                    <a:pt x="21168" y="9758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4" name="AutoShape 27">
              <a:extLst>
                <a:ext uri="{FF2B5EF4-FFF2-40B4-BE49-F238E27FC236}">
                  <a16:creationId xmlns:a16="http://schemas.microsoft.com/office/drawing/2014/main" id="{8748FBC9-5631-49E2-8C87-B5353D2D8351}"/>
                </a:ext>
              </a:extLst>
            </p:cNvPr>
            <p:cNvSpPr/>
            <p:nvPr/>
          </p:nvSpPr>
          <p:spPr bwMode="auto">
            <a:xfrm>
              <a:off x="4471038" y="3137817"/>
              <a:ext cx="258538" cy="474152"/>
            </a:xfrm>
            <a:custGeom>
              <a:avLst/>
              <a:gdLst>
                <a:gd name="T0" fmla="*/ 131402 w 12174"/>
                <a:gd name="T1" fmla="*/ 193201 h 21600"/>
                <a:gd name="T2" fmla="*/ 131402 w 12174"/>
                <a:gd name="T3" fmla="*/ 193201 h 21600"/>
                <a:gd name="T4" fmla="*/ 131402 w 12174"/>
                <a:gd name="T5" fmla="*/ 193201 h 21600"/>
                <a:gd name="T6" fmla="*/ 131402 w 12174"/>
                <a:gd name="T7" fmla="*/ 193201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2174" h="21600">
                  <a:moveTo>
                    <a:pt x="7422" y="21599"/>
                  </a:moveTo>
                  <a:cubicBezTo>
                    <a:pt x="7422" y="21599"/>
                    <a:pt x="-6528" y="17485"/>
                    <a:pt x="3821" y="0"/>
                  </a:cubicBezTo>
                  <a:cubicBezTo>
                    <a:pt x="3821" y="0"/>
                    <a:pt x="5622" y="3085"/>
                    <a:pt x="8772" y="5657"/>
                  </a:cubicBezTo>
                  <a:cubicBezTo>
                    <a:pt x="11921" y="8228"/>
                    <a:pt x="15071" y="21599"/>
                    <a:pt x="7422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0" tIns="0" rIns="0" bIns="0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B2423F8D-AF00-4FA6-AC90-2E0D56309CE0}"/>
              </a:ext>
            </a:extLst>
          </p:cNvPr>
          <p:cNvGrpSpPr>
            <a:grpSpLocks/>
          </p:cNvGrpSpPr>
          <p:nvPr/>
        </p:nvGrpSpPr>
        <p:grpSpPr bwMode="auto">
          <a:xfrm>
            <a:off x="8832850" y="2306638"/>
            <a:ext cx="2336800" cy="2820987"/>
            <a:chOff x="8832304" y="2306438"/>
            <a:chExt cx="2338080" cy="2820815"/>
          </a:xfrm>
        </p:grpSpPr>
        <p:sp>
          <p:nvSpPr>
            <p:cNvPr id="18443" name="TextBox 13">
              <a:extLst>
                <a:ext uri="{FF2B5EF4-FFF2-40B4-BE49-F238E27FC236}">
                  <a16:creationId xmlns:a16="http://schemas.microsoft.com/office/drawing/2014/main" id="{BAA0AE7A-364D-4EF7-A07B-0A8A4CBACB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832304" y="2306438"/>
              <a:ext cx="2338080" cy="2457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600" b="1">
                  <a:solidFill>
                    <a:srgbClr val="445469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Add your title</a:t>
              </a:r>
            </a:p>
          </p:txBody>
        </p:sp>
        <p:sp>
          <p:nvSpPr>
            <p:cNvPr id="18444" name="TextBox 13">
              <a:extLst>
                <a:ext uri="{FF2B5EF4-FFF2-40B4-BE49-F238E27FC236}">
                  <a16:creationId xmlns:a16="http://schemas.microsoft.com/office/drawing/2014/main" id="{14518F6A-29A8-4162-8D6E-4DC2A04BBC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836385" y="2592343"/>
              <a:ext cx="2333999" cy="1841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200">
                  <a:solidFill>
                    <a:srgbClr val="445469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Click here to add your text </a:t>
              </a:r>
              <a:endPara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445" name="TextBox 13">
              <a:extLst>
                <a:ext uri="{FF2B5EF4-FFF2-40B4-BE49-F238E27FC236}">
                  <a16:creationId xmlns:a16="http://schemas.microsoft.com/office/drawing/2014/main" id="{5C3219E2-17AE-409C-8EB7-8B02702896A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832304" y="3478798"/>
              <a:ext cx="2338080" cy="2457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600" b="1">
                  <a:solidFill>
                    <a:srgbClr val="445469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Add your title</a:t>
              </a:r>
            </a:p>
          </p:txBody>
        </p:sp>
        <p:sp>
          <p:nvSpPr>
            <p:cNvPr id="18446" name="TextBox 13">
              <a:extLst>
                <a:ext uri="{FF2B5EF4-FFF2-40B4-BE49-F238E27FC236}">
                  <a16:creationId xmlns:a16="http://schemas.microsoft.com/office/drawing/2014/main" id="{E32FE56A-36A6-4CF3-AAF9-8C7B7F58A37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836385" y="3764703"/>
              <a:ext cx="2333999" cy="1841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200">
                  <a:solidFill>
                    <a:srgbClr val="445469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Click here to add your text </a:t>
              </a:r>
              <a:endPara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447" name="TextBox 13">
              <a:extLst>
                <a:ext uri="{FF2B5EF4-FFF2-40B4-BE49-F238E27FC236}">
                  <a16:creationId xmlns:a16="http://schemas.microsoft.com/office/drawing/2014/main" id="{6030F777-50F9-4EE8-B972-FE393C14B9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832304" y="4657177"/>
              <a:ext cx="2338080" cy="2457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600" b="1">
                  <a:solidFill>
                    <a:srgbClr val="445469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Add your title</a:t>
              </a:r>
            </a:p>
          </p:txBody>
        </p:sp>
        <p:sp>
          <p:nvSpPr>
            <p:cNvPr id="18448" name="TextBox 13">
              <a:extLst>
                <a:ext uri="{FF2B5EF4-FFF2-40B4-BE49-F238E27FC236}">
                  <a16:creationId xmlns:a16="http://schemas.microsoft.com/office/drawing/2014/main" id="{3C7CE04D-5A53-42BA-BC80-951B904DDF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836385" y="4943082"/>
              <a:ext cx="2333999" cy="1841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200">
                  <a:solidFill>
                    <a:srgbClr val="445469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Click here to add your text </a:t>
              </a:r>
              <a:endPara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B1E14867-6C84-44DD-A825-48067516A75D}"/>
              </a:ext>
            </a:extLst>
          </p:cNvPr>
          <p:cNvGrpSpPr>
            <a:grpSpLocks/>
          </p:cNvGrpSpPr>
          <p:nvPr/>
        </p:nvGrpSpPr>
        <p:grpSpPr bwMode="auto">
          <a:xfrm>
            <a:off x="808038" y="2306638"/>
            <a:ext cx="2338387" cy="2820987"/>
            <a:chOff x="807750" y="2306438"/>
            <a:chExt cx="2338080" cy="2820815"/>
          </a:xfrm>
        </p:grpSpPr>
        <p:sp>
          <p:nvSpPr>
            <p:cNvPr id="18450" name="TextBox 13">
              <a:extLst>
                <a:ext uri="{FF2B5EF4-FFF2-40B4-BE49-F238E27FC236}">
                  <a16:creationId xmlns:a16="http://schemas.microsoft.com/office/drawing/2014/main" id="{5EB1212C-6775-4633-9391-FF63C56A37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7750" y="2306438"/>
              <a:ext cx="2338080" cy="2457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600" b="1">
                  <a:solidFill>
                    <a:srgbClr val="445469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Add your title</a:t>
              </a:r>
            </a:p>
          </p:txBody>
        </p:sp>
        <p:sp>
          <p:nvSpPr>
            <p:cNvPr id="18451" name="TextBox 13">
              <a:extLst>
                <a:ext uri="{FF2B5EF4-FFF2-40B4-BE49-F238E27FC236}">
                  <a16:creationId xmlns:a16="http://schemas.microsoft.com/office/drawing/2014/main" id="{99FF0A00-4DFB-49A5-9768-6590381A03B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1831" y="2592343"/>
              <a:ext cx="2333999" cy="4058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200">
                  <a:solidFill>
                    <a:srgbClr val="445469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Click here to add your text </a:t>
              </a:r>
              <a:endPara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  <a:p>
              <a:pPr>
                <a:spcBef>
                  <a:spcPct val="20000"/>
                </a:spcBef>
              </a:pPr>
              <a:endPara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452" name="TextBox 13">
              <a:extLst>
                <a:ext uri="{FF2B5EF4-FFF2-40B4-BE49-F238E27FC236}">
                  <a16:creationId xmlns:a16="http://schemas.microsoft.com/office/drawing/2014/main" id="{6C15D5F3-FB27-47BA-87F1-4EC7B645EA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7750" y="3478798"/>
              <a:ext cx="2338080" cy="2457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600" b="1">
                  <a:solidFill>
                    <a:srgbClr val="445469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Add your title</a:t>
              </a:r>
            </a:p>
          </p:txBody>
        </p:sp>
        <p:sp>
          <p:nvSpPr>
            <p:cNvPr id="18453" name="TextBox 13">
              <a:extLst>
                <a:ext uri="{FF2B5EF4-FFF2-40B4-BE49-F238E27FC236}">
                  <a16:creationId xmlns:a16="http://schemas.microsoft.com/office/drawing/2014/main" id="{417199B6-FEEF-4CB1-AAC1-389DBACB7D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1831" y="3764703"/>
              <a:ext cx="2333999" cy="1841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200">
                  <a:solidFill>
                    <a:srgbClr val="445469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Click here to add your text </a:t>
              </a:r>
              <a:endPara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454" name="TextBox 13">
              <a:extLst>
                <a:ext uri="{FF2B5EF4-FFF2-40B4-BE49-F238E27FC236}">
                  <a16:creationId xmlns:a16="http://schemas.microsoft.com/office/drawing/2014/main" id="{0F0A33BF-4DDB-4B52-A383-0E950A39FF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7750" y="4657177"/>
              <a:ext cx="2338080" cy="2457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600" b="1">
                  <a:solidFill>
                    <a:srgbClr val="445469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Add your title</a:t>
              </a:r>
            </a:p>
          </p:txBody>
        </p:sp>
        <p:sp>
          <p:nvSpPr>
            <p:cNvPr id="18455" name="TextBox 13">
              <a:extLst>
                <a:ext uri="{FF2B5EF4-FFF2-40B4-BE49-F238E27FC236}">
                  <a16:creationId xmlns:a16="http://schemas.microsoft.com/office/drawing/2014/main" id="{E7A01246-2ECA-44DF-9189-5D4F4C5775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1831" y="4943082"/>
              <a:ext cx="2333999" cy="1841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200">
                  <a:solidFill>
                    <a:srgbClr val="445469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Click here to add your text </a:t>
              </a:r>
              <a:endPara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8456" name="矩形 3">
            <a:extLst>
              <a:ext uri="{FF2B5EF4-FFF2-40B4-BE49-F238E27FC236}">
                <a16:creationId xmlns:a16="http://schemas.microsoft.com/office/drawing/2014/main" id="{DC3B3A56-621B-49AD-994F-F937458B0D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9400" y="158750"/>
            <a:ext cx="13557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zh-CN" altLang="en-US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8" name="组合 8">
            <a:extLst>
              <a:ext uri="{FF2B5EF4-FFF2-40B4-BE49-F238E27FC236}">
                <a16:creationId xmlns:a16="http://schemas.microsoft.com/office/drawing/2014/main" id="{2F155EB2-F77A-44C6-BA8A-2E5A7B553035}"/>
              </a:ext>
            </a:extLst>
          </p:cNvPr>
          <p:cNvGrpSpPr>
            <a:grpSpLocks/>
          </p:cNvGrpSpPr>
          <p:nvPr/>
        </p:nvGrpSpPr>
        <p:grpSpPr bwMode="auto">
          <a:xfrm>
            <a:off x="4600575" y="420688"/>
            <a:ext cx="3179763" cy="0"/>
            <a:chOff x="4600575" y="419844"/>
            <a:chExt cx="3179326" cy="0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13B12B65-518F-43E8-85CC-36BEF87C3912}"/>
                </a:ext>
              </a:extLst>
            </p:cNvPr>
            <p:cNvCxnSpPr/>
            <p:nvPr/>
          </p:nvCxnSpPr>
          <p:spPr>
            <a:xfrm>
              <a:off x="4600575" y="419844"/>
              <a:ext cx="6380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AB5C0F6-58A1-44F3-8FF2-975A2BDD74A9}"/>
                </a:ext>
              </a:extLst>
            </p:cNvPr>
            <p:cNvCxnSpPr/>
            <p:nvPr/>
          </p:nvCxnSpPr>
          <p:spPr>
            <a:xfrm>
              <a:off x="7141814" y="419844"/>
              <a:ext cx="63808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461" name="组合 5">
            <a:extLst>
              <a:ext uri="{FF2B5EF4-FFF2-40B4-BE49-F238E27FC236}">
                <a16:creationId xmlns:a16="http://schemas.microsoft.com/office/drawing/2014/main" id="{C4F3D6E1-A179-464C-8BBB-CC3186FD3BA4}"/>
              </a:ext>
            </a:extLst>
          </p:cNvPr>
          <p:cNvGrpSpPr>
            <a:grpSpLocks/>
          </p:cNvGrpSpPr>
          <p:nvPr/>
        </p:nvGrpSpPr>
        <p:grpSpPr bwMode="auto">
          <a:xfrm>
            <a:off x="-369888" y="1455738"/>
            <a:ext cx="5006976" cy="5491162"/>
            <a:chOff x="-370323" y="1455925"/>
            <a:chExt cx="5007088" cy="5490529"/>
          </a:xfrm>
        </p:grpSpPr>
        <p:grpSp>
          <p:nvGrpSpPr>
            <p:cNvPr id="19462" name="组合 6">
              <a:extLst>
                <a:ext uri="{FF2B5EF4-FFF2-40B4-BE49-F238E27FC236}">
                  <a16:creationId xmlns:a16="http://schemas.microsoft.com/office/drawing/2014/main" id="{D7B2AE97-0C2E-46F6-B8EA-E7613474394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73084" y="1741990"/>
              <a:ext cx="3105377" cy="4172727"/>
              <a:chOff x="4695990" y="1622040"/>
              <a:chExt cx="2866412" cy="3708280"/>
            </a:xfrm>
          </p:grpSpPr>
          <p:sp>
            <p:nvSpPr>
              <p:cNvPr id="14" name="直角三角形 13">
                <a:extLst>
                  <a:ext uri="{FF2B5EF4-FFF2-40B4-BE49-F238E27FC236}">
                    <a16:creationId xmlns:a16="http://schemas.microsoft.com/office/drawing/2014/main" id="{DD1E6A5D-C65D-455C-B689-8543382EB3FF}"/>
                  </a:ext>
                </a:extLst>
              </p:cNvPr>
              <p:cNvSpPr/>
              <p:nvPr/>
            </p:nvSpPr>
            <p:spPr>
              <a:xfrm>
                <a:off x="4707430" y="1621731"/>
                <a:ext cx="2854543" cy="3698698"/>
              </a:xfrm>
              <a:prstGeom prst="rtTriangle">
                <a:avLst/>
              </a:prstGeom>
              <a:solidFill>
                <a:srgbClr val="00AFF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kern="0">
                  <a:solidFill>
                    <a:prstClr val="white"/>
                  </a:solidFill>
                  <a:latin typeface="Calibri" panose="020F0502020204030204"/>
                  <a:ea typeface="+mn-ea"/>
                </a:endParaRPr>
              </a:p>
            </p:txBody>
          </p:sp>
          <p:sp>
            <p:nvSpPr>
              <p:cNvPr id="15" name="直角三角形 14">
                <a:extLst>
                  <a:ext uri="{FF2B5EF4-FFF2-40B4-BE49-F238E27FC236}">
                    <a16:creationId xmlns:a16="http://schemas.microsoft.com/office/drawing/2014/main" id="{61D82441-69DD-4883-9823-816D98FFEE8C}"/>
                  </a:ext>
                </a:extLst>
              </p:cNvPr>
              <p:cNvSpPr/>
              <p:nvPr/>
            </p:nvSpPr>
            <p:spPr>
              <a:xfrm flipH="1" flipV="1">
                <a:off x="4695707" y="1631605"/>
                <a:ext cx="2854543" cy="3698698"/>
              </a:xfrm>
              <a:prstGeom prst="rtTriangle">
                <a:avLst/>
              </a:prstGeom>
              <a:solidFill>
                <a:srgbClr val="7ACDE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kern="0">
                  <a:solidFill>
                    <a:prstClr val="white"/>
                  </a:solidFill>
                  <a:latin typeface="Calibri" panose="020F0502020204030204"/>
                  <a:ea typeface="+mn-ea"/>
                </a:endParaRPr>
              </a:p>
            </p:txBody>
          </p:sp>
        </p:grpSp>
        <p:pic>
          <p:nvPicPr>
            <p:cNvPr id="19465" name="Picture 27">
              <a:extLst>
                <a:ext uri="{FF2B5EF4-FFF2-40B4-BE49-F238E27FC236}">
                  <a16:creationId xmlns:a16="http://schemas.microsoft.com/office/drawing/2014/main" id="{57E838F1-E8AB-46B3-A279-C345EA536B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697" t="49139" r="51477" b="16997"/>
            <a:stretch>
              <a:fillRect/>
            </a:stretch>
          </p:blipFill>
          <p:spPr bwMode="auto">
            <a:xfrm>
              <a:off x="1259840" y="4165601"/>
              <a:ext cx="792480" cy="1859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9466" name="Picture 28">
              <a:extLst>
                <a:ext uri="{FF2B5EF4-FFF2-40B4-BE49-F238E27FC236}">
                  <a16:creationId xmlns:a16="http://schemas.microsoft.com/office/drawing/2014/main" id="{B99B0BBA-FBE3-4BA2-B08F-D051E4B8B2B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70323" y="1455925"/>
              <a:ext cx="5007088" cy="54905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6" name="Freeform 487">
            <a:extLst>
              <a:ext uri="{FF2B5EF4-FFF2-40B4-BE49-F238E27FC236}">
                <a16:creationId xmlns:a16="http://schemas.microsoft.com/office/drawing/2014/main" id="{77FCF41A-64EF-41B9-8D3D-9657B7AFB64D}"/>
              </a:ext>
            </a:extLst>
          </p:cNvPr>
          <p:cNvSpPr>
            <a:spLocks noEditPoints="1"/>
          </p:cNvSpPr>
          <p:nvPr/>
        </p:nvSpPr>
        <p:spPr bwMode="auto">
          <a:xfrm>
            <a:off x="2524125" y="3497263"/>
            <a:ext cx="498475" cy="563562"/>
          </a:xfrm>
          <a:custGeom>
            <a:avLst/>
            <a:gdLst>
              <a:gd name="T0" fmla="*/ 185 w 253"/>
              <a:gd name="T1" fmla="*/ 37 h 287"/>
              <a:gd name="T2" fmla="*/ 127 w 253"/>
              <a:gd name="T3" fmla="*/ 0 h 287"/>
              <a:gd name="T4" fmla="*/ 126 w 253"/>
              <a:gd name="T5" fmla="*/ 0 h 287"/>
              <a:gd name="T6" fmla="*/ 69 w 253"/>
              <a:gd name="T7" fmla="*/ 37 h 287"/>
              <a:gd name="T8" fmla="*/ 0 w 253"/>
              <a:gd name="T9" fmla="*/ 30 h 287"/>
              <a:gd name="T10" fmla="*/ 0 w 253"/>
              <a:gd name="T11" fmla="*/ 30 h 287"/>
              <a:gd name="T12" fmla="*/ 0 w 253"/>
              <a:gd name="T13" fmla="*/ 97 h 287"/>
              <a:gd name="T14" fmla="*/ 0 w 253"/>
              <a:gd name="T15" fmla="*/ 98 h 287"/>
              <a:gd name="T16" fmla="*/ 14 w 253"/>
              <a:gd name="T17" fmla="*/ 170 h 287"/>
              <a:gd name="T18" fmla="*/ 49 w 253"/>
              <a:gd name="T19" fmla="*/ 229 h 287"/>
              <a:gd name="T20" fmla="*/ 122 w 253"/>
              <a:gd name="T21" fmla="*/ 284 h 287"/>
              <a:gd name="T22" fmla="*/ 127 w 253"/>
              <a:gd name="T23" fmla="*/ 287 h 287"/>
              <a:gd name="T24" fmla="*/ 132 w 253"/>
              <a:gd name="T25" fmla="*/ 284 h 287"/>
              <a:gd name="T26" fmla="*/ 204 w 253"/>
              <a:gd name="T27" fmla="*/ 229 h 287"/>
              <a:gd name="T28" fmla="*/ 240 w 253"/>
              <a:gd name="T29" fmla="*/ 170 h 287"/>
              <a:gd name="T30" fmla="*/ 253 w 253"/>
              <a:gd name="T31" fmla="*/ 98 h 287"/>
              <a:gd name="T32" fmla="*/ 253 w 253"/>
              <a:gd name="T33" fmla="*/ 30 h 287"/>
              <a:gd name="T34" fmla="*/ 253 w 253"/>
              <a:gd name="T35" fmla="*/ 30 h 287"/>
              <a:gd name="T36" fmla="*/ 185 w 253"/>
              <a:gd name="T37" fmla="*/ 37 h 287"/>
              <a:gd name="T38" fmla="*/ 219 w 253"/>
              <a:gd name="T39" fmla="*/ 101 h 287"/>
              <a:gd name="T40" fmla="*/ 208 w 253"/>
              <a:gd name="T41" fmla="*/ 159 h 287"/>
              <a:gd name="T42" fmla="*/ 182 w 253"/>
              <a:gd name="T43" fmla="*/ 204 h 287"/>
              <a:gd name="T44" fmla="*/ 180 w 253"/>
              <a:gd name="T45" fmla="*/ 205 h 287"/>
              <a:gd name="T46" fmla="*/ 127 w 253"/>
              <a:gd name="T47" fmla="*/ 249 h 287"/>
              <a:gd name="T48" fmla="*/ 73 w 253"/>
              <a:gd name="T49" fmla="*/ 205 h 287"/>
              <a:gd name="T50" fmla="*/ 72 w 253"/>
              <a:gd name="T51" fmla="*/ 204 h 287"/>
              <a:gd name="T52" fmla="*/ 45 w 253"/>
              <a:gd name="T53" fmla="*/ 159 h 287"/>
              <a:gd name="T54" fmla="*/ 34 w 253"/>
              <a:gd name="T55" fmla="*/ 101 h 287"/>
              <a:gd name="T56" fmla="*/ 34 w 253"/>
              <a:gd name="T57" fmla="*/ 75 h 287"/>
              <a:gd name="T58" fmla="*/ 79 w 253"/>
              <a:gd name="T59" fmla="*/ 73 h 287"/>
              <a:gd name="T60" fmla="*/ 126 w 253"/>
              <a:gd name="T61" fmla="*/ 48 h 287"/>
              <a:gd name="T62" fmla="*/ 174 w 253"/>
              <a:gd name="T63" fmla="*/ 73 h 287"/>
              <a:gd name="T64" fmla="*/ 219 w 253"/>
              <a:gd name="T65" fmla="*/ 75 h 287"/>
              <a:gd name="T66" fmla="*/ 219 w 253"/>
              <a:gd name="T67" fmla="*/ 101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53" h="287">
                <a:moveTo>
                  <a:pt x="185" y="37"/>
                </a:moveTo>
                <a:cubicBezTo>
                  <a:pt x="156" y="32"/>
                  <a:pt x="129" y="0"/>
                  <a:pt x="127" y="0"/>
                </a:cubicBezTo>
                <a:cubicBezTo>
                  <a:pt x="126" y="0"/>
                  <a:pt x="126" y="0"/>
                  <a:pt x="126" y="0"/>
                </a:cubicBezTo>
                <a:cubicBezTo>
                  <a:pt x="125" y="0"/>
                  <a:pt x="98" y="32"/>
                  <a:pt x="69" y="37"/>
                </a:cubicBezTo>
                <a:cubicBezTo>
                  <a:pt x="40" y="42"/>
                  <a:pt x="2" y="29"/>
                  <a:pt x="0" y="3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9"/>
                  <a:pt x="3" y="141"/>
                  <a:pt x="14" y="170"/>
                </a:cubicBezTo>
                <a:cubicBezTo>
                  <a:pt x="24" y="199"/>
                  <a:pt x="44" y="223"/>
                  <a:pt x="49" y="229"/>
                </a:cubicBezTo>
                <a:cubicBezTo>
                  <a:pt x="53" y="233"/>
                  <a:pt x="81" y="263"/>
                  <a:pt x="122" y="284"/>
                </a:cubicBezTo>
                <a:cubicBezTo>
                  <a:pt x="127" y="287"/>
                  <a:pt x="127" y="287"/>
                  <a:pt x="127" y="287"/>
                </a:cubicBezTo>
                <a:cubicBezTo>
                  <a:pt x="132" y="284"/>
                  <a:pt x="132" y="284"/>
                  <a:pt x="132" y="284"/>
                </a:cubicBezTo>
                <a:cubicBezTo>
                  <a:pt x="173" y="263"/>
                  <a:pt x="201" y="233"/>
                  <a:pt x="204" y="229"/>
                </a:cubicBezTo>
                <a:cubicBezTo>
                  <a:pt x="210" y="223"/>
                  <a:pt x="230" y="199"/>
                  <a:pt x="240" y="170"/>
                </a:cubicBezTo>
                <a:cubicBezTo>
                  <a:pt x="250" y="141"/>
                  <a:pt x="253" y="99"/>
                  <a:pt x="253" y="98"/>
                </a:cubicBezTo>
                <a:cubicBezTo>
                  <a:pt x="253" y="30"/>
                  <a:pt x="253" y="30"/>
                  <a:pt x="253" y="30"/>
                </a:cubicBezTo>
                <a:cubicBezTo>
                  <a:pt x="253" y="30"/>
                  <a:pt x="253" y="30"/>
                  <a:pt x="253" y="30"/>
                </a:cubicBezTo>
                <a:cubicBezTo>
                  <a:pt x="252" y="29"/>
                  <a:pt x="214" y="42"/>
                  <a:pt x="185" y="37"/>
                </a:cubicBezTo>
                <a:close/>
                <a:moveTo>
                  <a:pt x="219" y="101"/>
                </a:moveTo>
                <a:cubicBezTo>
                  <a:pt x="219" y="105"/>
                  <a:pt x="216" y="137"/>
                  <a:pt x="208" y="159"/>
                </a:cubicBezTo>
                <a:cubicBezTo>
                  <a:pt x="200" y="183"/>
                  <a:pt x="183" y="202"/>
                  <a:pt x="182" y="204"/>
                </a:cubicBezTo>
                <a:cubicBezTo>
                  <a:pt x="180" y="205"/>
                  <a:pt x="180" y="205"/>
                  <a:pt x="180" y="205"/>
                </a:cubicBezTo>
                <a:cubicBezTo>
                  <a:pt x="180" y="205"/>
                  <a:pt x="158" y="230"/>
                  <a:pt x="127" y="249"/>
                </a:cubicBezTo>
                <a:cubicBezTo>
                  <a:pt x="95" y="230"/>
                  <a:pt x="73" y="205"/>
                  <a:pt x="73" y="205"/>
                </a:cubicBezTo>
                <a:cubicBezTo>
                  <a:pt x="72" y="204"/>
                  <a:pt x="72" y="204"/>
                  <a:pt x="72" y="204"/>
                </a:cubicBezTo>
                <a:cubicBezTo>
                  <a:pt x="70" y="202"/>
                  <a:pt x="53" y="183"/>
                  <a:pt x="45" y="159"/>
                </a:cubicBezTo>
                <a:cubicBezTo>
                  <a:pt x="37" y="137"/>
                  <a:pt x="35" y="105"/>
                  <a:pt x="34" y="101"/>
                </a:cubicBezTo>
                <a:cubicBezTo>
                  <a:pt x="34" y="75"/>
                  <a:pt x="34" y="75"/>
                  <a:pt x="34" y="75"/>
                </a:cubicBezTo>
                <a:cubicBezTo>
                  <a:pt x="44" y="73"/>
                  <a:pt x="62" y="76"/>
                  <a:pt x="79" y="73"/>
                </a:cubicBezTo>
                <a:cubicBezTo>
                  <a:pt x="101" y="69"/>
                  <a:pt x="124" y="48"/>
                  <a:pt x="126" y="48"/>
                </a:cubicBezTo>
                <a:cubicBezTo>
                  <a:pt x="129" y="48"/>
                  <a:pt x="151" y="69"/>
                  <a:pt x="174" y="73"/>
                </a:cubicBezTo>
                <a:cubicBezTo>
                  <a:pt x="191" y="76"/>
                  <a:pt x="209" y="73"/>
                  <a:pt x="219" y="75"/>
                </a:cubicBezTo>
                <a:lnTo>
                  <a:pt x="219" y="101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sp>
        <p:nvSpPr>
          <p:cNvPr id="19468" name="文本框 16">
            <a:extLst>
              <a:ext uri="{FF2B5EF4-FFF2-40B4-BE49-F238E27FC236}">
                <a16:creationId xmlns:a16="http://schemas.microsoft.com/office/drawing/2014/main" id="{E22A2796-572D-4E1C-BB1A-625D8971ED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83275" y="3889375"/>
            <a:ext cx="4089400" cy="132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just"/>
            <a:r>
              <a:rPr lang="zh-CN" altLang="en-US" sz="1600"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 according to your need to draw the text box size. Please read the instructions and more work at the end of the manual template.</a:t>
            </a:r>
          </a:p>
          <a:p>
            <a:pPr algn="just"/>
            <a:endParaRPr lang="en-US" altLang="zh-CN" sz="1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469" name="TextBox 25">
            <a:extLst>
              <a:ext uri="{FF2B5EF4-FFF2-40B4-BE49-F238E27FC236}">
                <a16:creationId xmlns:a16="http://schemas.microsoft.com/office/drawing/2014/main" id="{1AC3630D-3BB0-45AF-BAF1-BC8E09D267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83275" y="3317875"/>
            <a:ext cx="23082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zh-CN" altLang="en-US" sz="2400" b="1">
                <a:solidFill>
                  <a:srgbClr val="00AFF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</a:p>
        </p:txBody>
      </p:sp>
      <p:sp>
        <p:nvSpPr>
          <p:cNvPr id="19470" name="矩形 3">
            <a:extLst>
              <a:ext uri="{FF2B5EF4-FFF2-40B4-BE49-F238E27FC236}">
                <a16:creationId xmlns:a16="http://schemas.microsoft.com/office/drawing/2014/main" id="{02C2319B-1B5F-4550-BFD7-C7E45F3ABE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9400" y="158750"/>
            <a:ext cx="13557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zh-CN" altLang="en-US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图片 1">
            <a:extLst>
              <a:ext uri="{FF2B5EF4-FFF2-40B4-BE49-F238E27FC236}">
                <a16:creationId xmlns:a16="http://schemas.microsoft.com/office/drawing/2014/main" id="{8663D245-B557-499B-A821-08ABFF22A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6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菱形 9">
            <a:extLst>
              <a:ext uri="{FF2B5EF4-FFF2-40B4-BE49-F238E27FC236}">
                <a16:creationId xmlns:a16="http://schemas.microsoft.com/office/drawing/2014/main" id="{C8A2845D-82A3-4336-92E5-F4F8079E782B}"/>
              </a:ext>
            </a:extLst>
          </p:cNvPr>
          <p:cNvSpPr/>
          <p:nvPr/>
        </p:nvSpPr>
        <p:spPr>
          <a:xfrm>
            <a:off x="3432175" y="558800"/>
            <a:ext cx="5327650" cy="532765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0483" name="文本框 11">
            <a:extLst>
              <a:ext uri="{FF2B5EF4-FFF2-40B4-BE49-F238E27FC236}">
                <a16:creationId xmlns:a16="http://schemas.microsoft.com/office/drawing/2014/main" id="{ECD75553-61E8-4704-83AD-5839E643E9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30775" y="3768725"/>
            <a:ext cx="11001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484" name="文本框 12">
            <a:extLst>
              <a:ext uri="{FF2B5EF4-FFF2-40B4-BE49-F238E27FC236}">
                <a16:creationId xmlns:a16="http://schemas.microsoft.com/office/drawing/2014/main" id="{6DC6B31C-F8BA-4A9A-84A9-CFD7688BCD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30775" y="4127500"/>
            <a:ext cx="11001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485" name="文本框 13">
            <a:extLst>
              <a:ext uri="{FF2B5EF4-FFF2-40B4-BE49-F238E27FC236}">
                <a16:creationId xmlns:a16="http://schemas.microsoft.com/office/drawing/2014/main" id="{BCBACE79-9264-4B64-B0BF-2334B2D915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59488" y="3778250"/>
            <a:ext cx="11001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486" name="文本框 14">
            <a:extLst>
              <a:ext uri="{FF2B5EF4-FFF2-40B4-BE49-F238E27FC236}">
                <a16:creationId xmlns:a16="http://schemas.microsoft.com/office/drawing/2014/main" id="{F277ABB1-CE56-4A14-A541-27F02E4D82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59488" y="4137025"/>
            <a:ext cx="14684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TITLE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419DEDEE-84DB-4D9A-A1FC-DA92BD168089}"/>
              </a:ext>
            </a:extLst>
          </p:cNvPr>
          <p:cNvCxnSpPr/>
          <p:nvPr/>
        </p:nvCxnSpPr>
        <p:spPr>
          <a:xfrm>
            <a:off x="6042025" y="3814763"/>
            <a:ext cx="0" cy="64611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 487">
            <a:extLst>
              <a:ext uri="{FF2B5EF4-FFF2-40B4-BE49-F238E27FC236}">
                <a16:creationId xmlns:a16="http://schemas.microsoft.com/office/drawing/2014/main" id="{FD23390A-25CF-4185-9752-F14B06941D6F}"/>
              </a:ext>
            </a:extLst>
          </p:cNvPr>
          <p:cNvSpPr>
            <a:spLocks noEditPoints="1"/>
          </p:cNvSpPr>
          <p:nvPr/>
        </p:nvSpPr>
        <p:spPr bwMode="auto">
          <a:xfrm>
            <a:off x="5614988" y="1670050"/>
            <a:ext cx="854075" cy="966788"/>
          </a:xfrm>
          <a:custGeom>
            <a:avLst/>
            <a:gdLst>
              <a:gd name="T0" fmla="*/ 185 w 253"/>
              <a:gd name="T1" fmla="*/ 37 h 287"/>
              <a:gd name="T2" fmla="*/ 127 w 253"/>
              <a:gd name="T3" fmla="*/ 0 h 287"/>
              <a:gd name="T4" fmla="*/ 126 w 253"/>
              <a:gd name="T5" fmla="*/ 0 h 287"/>
              <a:gd name="T6" fmla="*/ 69 w 253"/>
              <a:gd name="T7" fmla="*/ 37 h 287"/>
              <a:gd name="T8" fmla="*/ 0 w 253"/>
              <a:gd name="T9" fmla="*/ 30 h 287"/>
              <a:gd name="T10" fmla="*/ 0 w 253"/>
              <a:gd name="T11" fmla="*/ 30 h 287"/>
              <a:gd name="T12" fmla="*/ 0 w 253"/>
              <a:gd name="T13" fmla="*/ 97 h 287"/>
              <a:gd name="T14" fmla="*/ 0 w 253"/>
              <a:gd name="T15" fmla="*/ 98 h 287"/>
              <a:gd name="T16" fmla="*/ 14 w 253"/>
              <a:gd name="T17" fmla="*/ 170 h 287"/>
              <a:gd name="T18" fmla="*/ 49 w 253"/>
              <a:gd name="T19" fmla="*/ 229 h 287"/>
              <a:gd name="T20" fmla="*/ 122 w 253"/>
              <a:gd name="T21" fmla="*/ 284 h 287"/>
              <a:gd name="T22" fmla="*/ 127 w 253"/>
              <a:gd name="T23" fmla="*/ 287 h 287"/>
              <a:gd name="T24" fmla="*/ 132 w 253"/>
              <a:gd name="T25" fmla="*/ 284 h 287"/>
              <a:gd name="T26" fmla="*/ 204 w 253"/>
              <a:gd name="T27" fmla="*/ 229 h 287"/>
              <a:gd name="T28" fmla="*/ 240 w 253"/>
              <a:gd name="T29" fmla="*/ 170 h 287"/>
              <a:gd name="T30" fmla="*/ 253 w 253"/>
              <a:gd name="T31" fmla="*/ 98 h 287"/>
              <a:gd name="T32" fmla="*/ 253 w 253"/>
              <a:gd name="T33" fmla="*/ 30 h 287"/>
              <a:gd name="T34" fmla="*/ 253 w 253"/>
              <a:gd name="T35" fmla="*/ 30 h 287"/>
              <a:gd name="T36" fmla="*/ 185 w 253"/>
              <a:gd name="T37" fmla="*/ 37 h 287"/>
              <a:gd name="T38" fmla="*/ 219 w 253"/>
              <a:gd name="T39" fmla="*/ 101 h 287"/>
              <a:gd name="T40" fmla="*/ 208 w 253"/>
              <a:gd name="T41" fmla="*/ 159 h 287"/>
              <a:gd name="T42" fmla="*/ 182 w 253"/>
              <a:gd name="T43" fmla="*/ 204 h 287"/>
              <a:gd name="T44" fmla="*/ 180 w 253"/>
              <a:gd name="T45" fmla="*/ 205 h 287"/>
              <a:gd name="T46" fmla="*/ 127 w 253"/>
              <a:gd name="T47" fmla="*/ 249 h 287"/>
              <a:gd name="T48" fmla="*/ 73 w 253"/>
              <a:gd name="T49" fmla="*/ 205 h 287"/>
              <a:gd name="T50" fmla="*/ 72 w 253"/>
              <a:gd name="T51" fmla="*/ 204 h 287"/>
              <a:gd name="T52" fmla="*/ 45 w 253"/>
              <a:gd name="T53" fmla="*/ 159 h 287"/>
              <a:gd name="T54" fmla="*/ 34 w 253"/>
              <a:gd name="T55" fmla="*/ 101 h 287"/>
              <a:gd name="T56" fmla="*/ 34 w 253"/>
              <a:gd name="T57" fmla="*/ 75 h 287"/>
              <a:gd name="T58" fmla="*/ 79 w 253"/>
              <a:gd name="T59" fmla="*/ 73 h 287"/>
              <a:gd name="T60" fmla="*/ 126 w 253"/>
              <a:gd name="T61" fmla="*/ 48 h 287"/>
              <a:gd name="T62" fmla="*/ 174 w 253"/>
              <a:gd name="T63" fmla="*/ 73 h 287"/>
              <a:gd name="T64" fmla="*/ 219 w 253"/>
              <a:gd name="T65" fmla="*/ 75 h 287"/>
              <a:gd name="T66" fmla="*/ 219 w 253"/>
              <a:gd name="T67" fmla="*/ 101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53" h="287">
                <a:moveTo>
                  <a:pt x="185" y="37"/>
                </a:moveTo>
                <a:cubicBezTo>
                  <a:pt x="156" y="32"/>
                  <a:pt x="129" y="0"/>
                  <a:pt x="127" y="0"/>
                </a:cubicBezTo>
                <a:cubicBezTo>
                  <a:pt x="126" y="0"/>
                  <a:pt x="126" y="0"/>
                  <a:pt x="126" y="0"/>
                </a:cubicBezTo>
                <a:cubicBezTo>
                  <a:pt x="125" y="0"/>
                  <a:pt x="98" y="32"/>
                  <a:pt x="69" y="37"/>
                </a:cubicBezTo>
                <a:cubicBezTo>
                  <a:pt x="40" y="42"/>
                  <a:pt x="2" y="29"/>
                  <a:pt x="0" y="3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9"/>
                  <a:pt x="3" y="141"/>
                  <a:pt x="14" y="170"/>
                </a:cubicBezTo>
                <a:cubicBezTo>
                  <a:pt x="24" y="199"/>
                  <a:pt x="44" y="223"/>
                  <a:pt x="49" y="229"/>
                </a:cubicBezTo>
                <a:cubicBezTo>
                  <a:pt x="53" y="233"/>
                  <a:pt x="81" y="263"/>
                  <a:pt x="122" y="284"/>
                </a:cubicBezTo>
                <a:cubicBezTo>
                  <a:pt x="127" y="287"/>
                  <a:pt x="127" y="287"/>
                  <a:pt x="127" y="287"/>
                </a:cubicBezTo>
                <a:cubicBezTo>
                  <a:pt x="132" y="284"/>
                  <a:pt x="132" y="284"/>
                  <a:pt x="132" y="284"/>
                </a:cubicBezTo>
                <a:cubicBezTo>
                  <a:pt x="173" y="263"/>
                  <a:pt x="201" y="233"/>
                  <a:pt x="204" y="229"/>
                </a:cubicBezTo>
                <a:cubicBezTo>
                  <a:pt x="210" y="223"/>
                  <a:pt x="230" y="199"/>
                  <a:pt x="240" y="170"/>
                </a:cubicBezTo>
                <a:cubicBezTo>
                  <a:pt x="250" y="141"/>
                  <a:pt x="253" y="99"/>
                  <a:pt x="253" y="98"/>
                </a:cubicBezTo>
                <a:cubicBezTo>
                  <a:pt x="253" y="30"/>
                  <a:pt x="253" y="30"/>
                  <a:pt x="253" y="30"/>
                </a:cubicBezTo>
                <a:cubicBezTo>
                  <a:pt x="253" y="30"/>
                  <a:pt x="253" y="30"/>
                  <a:pt x="253" y="30"/>
                </a:cubicBezTo>
                <a:cubicBezTo>
                  <a:pt x="252" y="29"/>
                  <a:pt x="214" y="42"/>
                  <a:pt x="185" y="37"/>
                </a:cubicBezTo>
                <a:close/>
                <a:moveTo>
                  <a:pt x="219" y="101"/>
                </a:moveTo>
                <a:cubicBezTo>
                  <a:pt x="219" y="105"/>
                  <a:pt x="216" y="137"/>
                  <a:pt x="208" y="159"/>
                </a:cubicBezTo>
                <a:cubicBezTo>
                  <a:pt x="200" y="183"/>
                  <a:pt x="183" y="202"/>
                  <a:pt x="182" y="204"/>
                </a:cubicBezTo>
                <a:cubicBezTo>
                  <a:pt x="180" y="205"/>
                  <a:pt x="180" y="205"/>
                  <a:pt x="180" y="205"/>
                </a:cubicBezTo>
                <a:cubicBezTo>
                  <a:pt x="180" y="205"/>
                  <a:pt x="158" y="230"/>
                  <a:pt x="127" y="249"/>
                </a:cubicBezTo>
                <a:cubicBezTo>
                  <a:pt x="95" y="230"/>
                  <a:pt x="73" y="205"/>
                  <a:pt x="73" y="205"/>
                </a:cubicBezTo>
                <a:cubicBezTo>
                  <a:pt x="72" y="204"/>
                  <a:pt x="72" y="204"/>
                  <a:pt x="72" y="204"/>
                </a:cubicBezTo>
                <a:cubicBezTo>
                  <a:pt x="70" y="202"/>
                  <a:pt x="53" y="183"/>
                  <a:pt x="45" y="159"/>
                </a:cubicBezTo>
                <a:cubicBezTo>
                  <a:pt x="37" y="137"/>
                  <a:pt x="35" y="105"/>
                  <a:pt x="34" y="101"/>
                </a:cubicBezTo>
                <a:cubicBezTo>
                  <a:pt x="34" y="75"/>
                  <a:pt x="34" y="75"/>
                  <a:pt x="34" y="75"/>
                </a:cubicBezTo>
                <a:cubicBezTo>
                  <a:pt x="44" y="73"/>
                  <a:pt x="62" y="76"/>
                  <a:pt x="79" y="73"/>
                </a:cubicBezTo>
                <a:cubicBezTo>
                  <a:pt x="101" y="69"/>
                  <a:pt x="124" y="48"/>
                  <a:pt x="126" y="48"/>
                </a:cubicBezTo>
                <a:cubicBezTo>
                  <a:pt x="129" y="48"/>
                  <a:pt x="151" y="69"/>
                  <a:pt x="174" y="73"/>
                </a:cubicBezTo>
                <a:cubicBezTo>
                  <a:pt x="191" y="76"/>
                  <a:pt x="209" y="73"/>
                  <a:pt x="219" y="75"/>
                </a:cubicBezTo>
                <a:lnTo>
                  <a:pt x="219" y="101"/>
                </a:lnTo>
                <a:close/>
              </a:path>
            </a:pathLst>
          </a:custGeom>
          <a:solidFill>
            <a:srgbClr val="1A769F"/>
          </a:solidFill>
          <a:ln>
            <a:noFill/>
          </a:ln>
        </p:spPr>
        <p:txBody>
          <a:bodyPr lIns="114924" tIns="57462" rIns="114924" bIns="57462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55">
              <a:latin typeface="+mn-lt"/>
              <a:ea typeface="+mn-ea"/>
            </a:endParaRPr>
          </a:p>
        </p:txBody>
      </p:sp>
      <p:sp>
        <p:nvSpPr>
          <p:cNvPr id="20489" name="文本框 10">
            <a:extLst>
              <a:ext uri="{FF2B5EF4-FFF2-40B4-BE49-F238E27FC236}">
                <a16:creationId xmlns:a16="http://schemas.microsoft.com/office/drawing/2014/main" id="{4CED01C0-2317-4FDA-8230-CBA8EED264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10025" y="2974975"/>
            <a:ext cx="4132263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4400" b="1">
                <a:solidFill>
                  <a:srgbClr val="1A769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YOUR </a:t>
            </a:r>
            <a:r>
              <a:rPr lang="zh-CN" altLang="en-US" sz="4400" b="1">
                <a:solidFill>
                  <a:srgbClr val="1A769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 sz="4400" b="1">
              <a:solidFill>
                <a:srgbClr val="1A769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06" name="组合 8">
            <a:extLst>
              <a:ext uri="{FF2B5EF4-FFF2-40B4-BE49-F238E27FC236}">
                <a16:creationId xmlns:a16="http://schemas.microsoft.com/office/drawing/2014/main" id="{B491969C-3C5C-4E51-8B4E-DA9F33BA2B7B}"/>
              </a:ext>
            </a:extLst>
          </p:cNvPr>
          <p:cNvGrpSpPr>
            <a:grpSpLocks/>
          </p:cNvGrpSpPr>
          <p:nvPr/>
        </p:nvGrpSpPr>
        <p:grpSpPr bwMode="auto">
          <a:xfrm>
            <a:off x="4600575" y="420688"/>
            <a:ext cx="3017838" cy="0"/>
            <a:chOff x="4600575" y="419844"/>
            <a:chExt cx="3017401" cy="0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8A5C1551-045E-49DC-976D-D934C4A0235B}"/>
                </a:ext>
              </a:extLst>
            </p:cNvPr>
            <p:cNvCxnSpPr/>
            <p:nvPr/>
          </p:nvCxnSpPr>
          <p:spPr>
            <a:xfrm>
              <a:off x="4600575" y="419844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B1181E50-5F93-45A7-8442-F2A03ECF9821}"/>
                </a:ext>
              </a:extLst>
            </p:cNvPr>
            <p:cNvCxnSpPr/>
            <p:nvPr/>
          </p:nvCxnSpPr>
          <p:spPr>
            <a:xfrm>
              <a:off x="6979893" y="419844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任意多边形 5">
            <a:extLst>
              <a:ext uri="{FF2B5EF4-FFF2-40B4-BE49-F238E27FC236}">
                <a16:creationId xmlns:a16="http://schemas.microsoft.com/office/drawing/2014/main" id="{8DEA9D3E-53C6-4AA5-9581-0D6BD6B53934}"/>
              </a:ext>
            </a:extLst>
          </p:cNvPr>
          <p:cNvSpPr/>
          <p:nvPr/>
        </p:nvSpPr>
        <p:spPr bwMode="auto">
          <a:xfrm>
            <a:off x="5318125" y="1698625"/>
            <a:ext cx="2138363" cy="2581275"/>
          </a:xfrm>
          <a:custGeom>
            <a:avLst/>
            <a:gdLst>
              <a:gd name="connsiteX0" fmla="*/ 953821 w 2138759"/>
              <a:gd name="connsiteY0" fmla="*/ 2473876 h 2580813"/>
              <a:gd name="connsiteX1" fmla="*/ 962555 w 2138759"/>
              <a:gd name="connsiteY1" fmla="*/ 2475945 h 2580813"/>
              <a:gd name="connsiteX2" fmla="*/ 969732 w 2138759"/>
              <a:gd name="connsiteY2" fmla="*/ 2481520 h 2580813"/>
              <a:gd name="connsiteX3" fmla="*/ 974566 w 2138759"/>
              <a:gd name="connsiteY3" fmla="*/ 2489739 h 2580813"/>
              <a:gd name="connsiteX4" fmla="*/ 976325 w 2138759"/>
              <a:gd name="connsiteY4" fmla="*/ 2499733 h 2580813"/>
              <a:gd name="connsiteX5" fmla="*/ 973590 w 2138759"/>
              <a:gd name="connsiteY5" fmla="*/ 2512102 h 2580813"/>
              <a:gd name="connsiteX6" fmla="*/ 966061 w 2138759"/>
              <a:gd name="connsiteY6" fmla="*/ 2521438 h 2580813"/>
              <a:gd name="connsiteX7" fmla="*/ 970117 w 2138759"/>
              <a:gd name="connsiteY7" fmla="*/ 2522056 h 2580813"/>
              <a:gd name="connsiteX8" fmla="*/ 975589 w 2138759"/>
              <a:gd name="connsiteY8" fmla="*/ 2522828 h 2580813"/>
              <a:gd name="connsiteX9" fmla="*/ 980896 w 2138759"/>
              <a:gd name="connsiteY9" fmla="*/ 2523709 h 2580813"/>
              <a:gd name="connsiteX10" fmla="*/ 984464 w 2138759"/>
              <a:gd name="connsiteY10" fmla="*/ 2524520 h 2580813"/>
              <a:gd name="connsiteX11" fmla="*/ 988180 w 2138759"/>
              <a:gd name="connsiteY11" fmla="*/ 2527057 h 2580813"/>
              <a:gd name="connsiteX12" fmla="*/ 991618 w 2138759"/>
              <a:gd name="connsiteY12" fmla="*/ 2531524 h 2580813"/>
              <a:gd name="connsiteX13" fmla="*/ 994156 w 2138759"/>
              <a:gd name="connsiteY13" fmla="*/ 2536784 h 2580813"/>
              <a:gd name="connsiteX14" fmla="*/ 995136 w 2138759"/>
              <a:gd name="connsiteY14" fmla="*/ 2541732 h 2580813"/>
              <a:gd name="connsiteX15" fmla="*/ 995136 w 2138759"/>
              <a:gd name="connsiteY15" fmla="*/ 2565104 h 2580813"/>
              <a:gd name="connsiteX16" fmla="*/ 993957 w 2138759"/>
              <a:gd name="connsiteY16" fmla="*/ 2565950 h 2580813"/>
              <a:gd name="connsiteX17" fmla="*/ 992542 w 2138759"/>
              <a:gd name="connsiteY17" fmla="*/ 2567137 h 2580813"/>
              <a:gd name="connsiteX18" fmla="*/ 991092 w 2138759"/>
              <a:gd name="connsiteY18" fmla="*/ 2568132 h 2580813"/>
              <a:gd name="connsiteX19" fmla="*/ 989936 w 2138759"/>
              <a:gd name="connsiteY19" fmla="*/ 2568553 h 2580813"/>
              <a:gd name="connsiteX20" fmla="*/ 917870 w 2138759"/>
              <a:gd name="connsiteY20" fmla="*/ 2568553 h 2580813"/>
              <a:gd name="connsiteX21" fmla="*/ 915081 w 2138759"/>
              <a:gd name="connsiteY21" fmla="*/ 2567251 h 2580813"/>
              <a:gd name="connsiteX22" fmla="*/ 912719 w 2138759"/>
              <a:gd name="connsiteY22" fmla="*/ 2565104 h 2580813"/>
              <a:gd name="connsiteX23" fmla="*/ 912719 w 2138759"/>
              <a:gd name="connsiteY23" fmla="*/ 2541732 h 2580813"/>
              <a:gd name="connsiteX24" fmla="*/ 913685 w 2138759"/>
              <a:gd name="connsiteY24" fmla="*/ 2536784 h 2580813"/>
              <a:gd name="connsiteX25" fmla="*/ 916211 w 2138759"/>
              <a:gd name="connsiteY25" fmla="*/ 2531585 h 2580813"/>
              <a:gd name="connsiteX26" fmla="*/ 919652 w 2138759"/>
              <a:gd name="connsiteY26" fmla="*/ 2527106 h 2580813"/>
              <a:gd name="connsiteX27" fmla="*/ 923388 w 2138759"/>
              <a:gd name="connsiteY27" fmla="*/ 2524506 h 2580813"/>
              <a:gd name="connsiteX28" fmla="*/ 926848 w 2138759"/>
              <a:gd name="connsiteY28" fmla="*/ 2523700 h 2580813"/>
              <a:gd name="connsiteX29" fmla="*/ 932244 w 2138759"/>
              <a:gd name="connsiteY29" fmla="*/ 2522814 h 2580813"/>
              <a:gd name="connsiteX30" fmla="*/ 937734 w 2138759"/>
              <a:gd name="connsiteY30" fmla="*/ 2522047 h 2580813"/>
              <a:gd name="connsiteX31" fmla="*/ 941779 w 2138759"/>
              <a:gd name="connsiteY31" fmla="*/ 2521425 h 2580813"/>
              <a:gd name="connsiteX32" fmla="*/ 934186 w 2138759"/>
              <a:gd name="connsiteY32" fmla="*/ 2512163 h 2580813"/>
              <a:gd name="connsiteX33" fmla="*/ 931427 w 2138759"/>
              <a:gd name="connsiteY33" fmla="*/ 2499733 h 2580813"/>
              <a:gd name="connsiteX34" fmla="*/ 933209 w 2138759"/>
              <a:gd name="connsiteY34" fmla="*/ 2489739 h 2580813"/>
              <a:gd name="connsiteX35" fmla="*/ 938021 w 2138759"/>
              <a:gd name="connsiteY35" fmla="*/ 2481520 h 2580813"/>
              <a:gd name="connsiteX36" fmla="*/ 945121 w 2138759"/>
              <a:gd name="connsiteY36" fmla="*/ 2475945 h 2580813"/>
              <a:gd name="connsiteX37" fmla="*/ 953821 w 2138759"/>
              <a:gd name="connsiteY37" fmla="*/ 2473876 h 2580813"/>
              <a:gd name="connsiteX38" fmla="*/ 737506 w 2138759"/>
              <a:gd name="connsiteY38" fmla="*/ 2432327 h 2580813"/>
              <a:gd name="connsiteX39" fmla="*/ 750643 w 2138759"/>
              <a:gd name="connsiteY39" fmla="*/ 2435304 h 2580813"/>
              <a:gd name="connsiteX40" fmla="*/ 761438 w 2138759"/>
              <a:gd name="connsiteY40" fmla="*/ 2443326 h 2580813"/>
              <a:gd name="connsiteX41" fmla="*/ 768710 w 2138759"/>
              <a:gd name="connsiteY41" fmla="*/ 2455151 h 2580813"/>
              <a:gd name="connsiteX42" fmla="*/ 771356 w 2138759"/>
              <a:gd name="connsiteY42" fmla="*/ 2469531 h 2580813"/>
              <a:gd name="connsiteX43" fmla="*/ 767241 w 2138759"/>
              <a:gd name="connsiteY43" fmla="*/ 2487329 h 2580813"/>
              <a:gd name="connsiteX44" fmla="*/ 755917 w 2138759"/>
              <a:gd name="connsiteY44" fmla="*/ 2500762 h 2580813"/>
              <a:gd name="connsiteX45" fmla="*/ 762018 w 2138759"/>
              <a:gd name="connsiteY45" fmla="*/ 2501652 h 2580813"/>
              <a:gd name="connsiteX46" fmla="*/ 770248 w 2138759"/>
              <a:gd name="connsiteY46" fmla="*/ 2502762 h 2580813"/>
              <a:gd name="connsiteX47" fmla="*/ 778231 w 2138759"/>
              <a:gd name="connsiteY47" fmla="*/ 2504029 h 2580813"/>
              <a:gd name="connsiteX48" fmla="*/ 783597 w 2138759"/>
              <a:gd name="connsiteY48" fmla="*/ 2505196 h 2580813"/>
              <a:gd name="connsiteX49" fmla="*/ 789187 w 2138759"/>
              <a:gd name="connsiteY49" fmla="*/ 2508848 h 2580813"/>
              <a:gd name="connsiteX50" fmla="*/ 794358 w 2138759"/>
              <a:gd name="connsiteY50" fmla="*/ 2515274 h 2580813"/>
              <a:gd name="connsiteX51" fmla="*/ 798175 w 2138759"/>
              <a:gd name="connsiteY51" fmla="*/ 2522842 h 2580813"/>
              <a:gd name="connsiteX52" fmla="*/ 799644 w 2138759"/>
              <a:gd name="connsiteY52" fmla="*/ 2529963 h 2580813"/>
              <a:gd name="connsiteX53" fmla="*/ 799644 w 2138759"/>
              <a:gd name="connsiteY53" fmla="*/ 2563591 h 2580813"/>
              <a:gd name="connsiteX54" fmla="*/ 797876 w 2138759"/>
              <a:gd name="connsiteY54" fmla="*/ 2564808 h 2580813"/>
              <a:gd name="connsiteX55" fmla="*/ 795747 w 2138759"/>
              <a:gd name="connsiteY55" fmla="*/ 2566517 h 2580813"/>
              <a:gd name="connsiteX56" fmla="*/ 793566 w 2138759"/>
              <a:gd name="connsiteY56" fmla="*/ 2567949 h 2580813"/>
              <a:gd name="connsiteX57" fmla="*/ 791827 w 2138759"/>
              <a:gd name="connsiteY57" fmla="*/ 2568554 h 2580813"/>
              <a:gd name="connsiteX58" fmla="*/ 683432 w 2138759"/>
              <a:gd name="connsiteY58" fmla="*/ 2568554 h 2580813"/>
              <a:gd name="connsiteX59" fmla="*/ 679236 w 2138759"/>
              <a:gd name="connsiteY59" fmla="*/ 2566681 h 2580813"/>
              <a:gd name="connsiteX60" fmla="*/ 675684 w 2138759"/>
              <a:gd name="connsiteY60" fmla="*/ 2563591 h 2580813"/>
              <a:gd name="connsiteX61" fmla="*/ 675684 w 2138759"/>
              <a:gd name="connsiteY61" fmla="*/ 2529963 h 2580813"/>
              <a:gd name="connsiteX62" fmla="*/ 677136 w 2138759"/>
              <a:gd name="connsiteY62" fmla="*/ 2522842 h 2580813"/>
              <a:gd name="connsiteX63" fmla="*/ 680935 w 2138759"/>
              <a:gd name="connsiteY63" fmla="*/ 2515363 h 2580813"/>
              <a:gd name="connsiteX64" fmla="*/ 686112 w 2138759"/>
              <a:gd name="connsiteY64" fmla="*/ 2508917 h 2580813"/>
              <a:gd name="connsiteX65" fmla="*/ 691730 w 2138759"/>
              <a:gd name="connsiteY65" fmla="*/ 2505177 h 2580813"/>
              <a:gd name="connsiteX66" fmla="*/ 696936 w 2138759"/>
              <a:gd name="connsiteY66" fmla="*/ 2504017 h 2580813"/>
              <a:gd name="connsiteX67" fmla="*/ 705051 w 2138759"/>
              <a:gd name="connsiteY67" fmla="*/ 2502743 h 2580813"/>
              <a:gd name="connsiteX68" fmla="*/ 713310 w 2138759"/>
              <a:gd name="connsiteY68" fmla="*/ 2501639 h 2580813"/>
              <a:gd name="connsiteX69" fmla="*/ 719393 w 2138759"/>
              <a:gd name="connsiteY69" fmla="*/ 2500743 h 2580813"/>
              <a:gd name="connsiteX70" fmla="*/ 707972 w 2138759"/>
              <a:gd name="connsiteY70" fmla="*/ 2487417 h 2580813"/>
              <a:gd name="connsiteX71" fmla="*/ 703823 w 2138759"/>
              <a:gd name="connsiteY71" fmla="*/ 2469531 h 2580813"/>
              <a:gd name="connsiteX72" fmla="*/ 706503 w 2138759"/>
              <a:gd name="connsiteY72" fmla="*/ 2455151 h 2580813"/>
              <a:gd name="connsiteX73" fmla="*/ 713740 w 2138759"/>
              <a:gd name="connsiteY73" fmla="*/ 2443326 h 2580813"/>
              <a:gd name="connsiteX74" fmla="*/ 724415 w 2138759"/>
              <a:gd name="connsiteY74" fmla="*/ 2435304 h 2580813"/>
              <a:gd name="connsiteX75" fmla="*/ 737506 w 2138759"/>
              <a:gd name="connsiteY75" fmla="*/ 2432327 h 2580813"/>
              <a:gd name="connsiteX76" fmla="*/ 1146110 w 2138759"/>
              <a:gd name="connsiteY76" fmla="*/ 2379198 h 2580813"/>
              <a:gd name="connsiteX77" fmla="*/ 1165599 w 2138759"/>
              <a:gd name="connsiteY77" fmla="*/ 2383604 h 2580813"/>
              <a:gd name="connsiteX78" fmla="*/ 1181614 w 2138759"/>
              <a:gd name="connsiteY78" fmla="*/ 2395476 h 2580813"/>
              <a:gd name="connsiteX79" fmla="*/ 1192401 w 2138759"/>
              <a:gd name="connsiteY79" fmla="*/ 2412978 h 2580813"/>
              <a:gd name="connsiteX80" fmla="*/ 1196326 w 2138759"/>
              <a:gd name="connsiteY80" fmla="*/ 2434259 h 2580813"/>
              <a:gd name="connsiteX81" fmla="*/ 1190222 w 2138759"/>
              <a:gd name="connsiteY81" fmla="*/ 2460600 h 2580813"/>
              <a:gd name="connsiteX82" fmla="*/ 1173423 w 2138759"/>
              <a:gd name="connsiteY82" fmla="*/ 2480482 h 2580813"/>
              <a:gd name="connsiteX83" fmla="*/ 1182474 w 2138759"/>
              <a:gd name="connsiteY83" fmla="*/ 2481798 h 2580813"/>
              <a:gd name="connsiteX84" fmla="*/ 1194683 w 2138759"/>
              <a:gd name="connsiteY84" fmla="*/ 2483441 h 2580813"/>
              <a:gd name="connsiteX85" fmla="*/ 1206526 w 2138759"/>
              <a:gd name="connsiteY85" fmla="*/ 2485317 h 2580813"/>
              <a:gd name="connsiteX86" fmla="*/ 1214487 w 2138759"/>
              <a:gd name="connsiteY86" fmla="*/ 2487043 h 2580813"/>
              <a:gd name="connsiteX87" fmla="*/ 1222780 w 2138759"/>
              <a:gd name="connsiteY87" fmla="*/ 2492448 h 2580813"/>
              <a:gd name="connsiteX88" fmla="*/ 1230451 w 2138759"/>
              <a:gd name="connsiteY88" fmla="*/ 2501959 h 2580813"/>
              <a:gd name="connsiteX89" fmla="*/ 1236113 w 2138759"/>
              <a:gd name="connsiteY89" fmla="*/ 2513160 h 2580813"/>
              <a:gd name="connsiteX90" fmla="*/ 1238301 w 2138759"/>
              <a:gd name="connsiteY90" fmla="*/ 2523698 h 2580813"/>
              <a:gd name="connsiteX91" fmla="*/ 1238301 w 2138759"/>
              <a:gd name="connsiteY91" fmla="*/ 2573467 h 2580813"/>
              <a:gd name="connsiteX92" fmla="*/ 1235670 w 2138759"/>
              <a:gd name="connsiteY92" fmla="*/ 2575269 h 2580813"/>
              <a:gd name="connsiteX93" fmla="*/ 1232512 w 2138759"/>
              <a:gd name="connsiteY93" fmla="*/ 2577798 h 2580813"/>
              <a:gd name="connsiteX94" fmla="*/ 1229276 w 2138759"/>
              <a:gd name="connsiteY94" fmla="*/ 2579917 h 2580813"/>
              <a:gd name="connsiteX95" fmla="*/ 1226696 w 2138759"/>
              <a:gd name="connsiteY95" fmla="*/ 2580813 h 2580813"/>
              <a:gd name="connsiteX96" fmla="*/ 1065889 w 2138759"/>
              <a:gd name="connsiteY96" fmla="*/ 2580813 h 2580813"/>
              <a:gd name="connsiteX97" fmla="*/ 1059666 w 2138759"/>
              <a:gd name="connsiteY97" fmla="*/ 2578041 h 2580813"/>
              <a:gd name="connsiteX98" fmla="*/ 1054395 w 2138759"/>
              <a:gd name="connsiteY98" fmla="*/ 2573467 h 2580813"/>
              <a:gd name="connsiteX99" fmla="*/ 1054395 w 2138759"/>
              <a:gd name="connsiteY99" fmla="*/ 2523698 h 2580813"/>
              <a:gd name="connsiteX100" fmla="*/ 1056549 w 2138759"/>
              <a:gd name="connsiteY100" fmla="*/ 2513160 h 2580813"/>
              <a:gd name="connsiteX101" fmla="*/ 1062186 w 2138759"/>
              <a:gd name="connsiteY101" fmla="*/ 2502090 h 2580813"/>
              <a:gd name="connsiteX102" fmla="*/ 1069865 w 2138759"/>
              <a:gd name="connsiteY102" fmla="*/ 2492551 h 2580813"/>
              <a:gd name="connsiteX103" fmla="*/ 1078201 w 2138759"/>
              <a:gd name="connsiteY103" fmla="*/ 2487015 h 2580813"/>
              <a:gd name="connsiteX104" fmla="*/ 1085923 w 2138759"/>
              <a:gd name="connsiteY104" fmla="*/ 2485298 h 2580813"/>
              <a:gd name="connsiteX105" fmla="*/ 1097962 w 2138759"/>
              <a:gd name="connsiteY105" fmla="*/ 2483413 h 2580813"/>
              <a:gd name="connsiteX106" fmla="*/ 1110214 w 2138759"/>
              <a:gd name="connsiteY106" fmla="*/ 2481779 h 2580813"/>
              <a:gd name="connsiteX107" fmla="*/ 1119239 w 2138759"/>
              <a:gd name="connsiteY107" fmla="*/ 2480454 h 2580813"/>
              <a:gd name="connsiteX108" fmla="*/ 1102296 w 2138759"/>
              <a:gd name="connsiteY108" fmla="*/ 2460731 h 2580813"/>
              <a:gd name="connsiteX109" fmla="*/ 1096140 w 2138759"/>
              <a:gd name="connsiteY109" fmla="*/ 2434259 h 2580813"/>
              <a:gd name="connsiteX110" fmla="*/ 1100116 w 2138759"/>
              <a:gd name="connsiteY110" fmla="*/ 2412978 h 2580813"/>
              <a:gd name="connsiteX111" fmla="*/ 1110853 w 2138759"/>
              <a:gd name="connsiteY111" fmla="*/ 2395476 h 2580813"/>
              <a:gd name="connsiteX112" fmla="*/ 1126698 w 2138759"/>
              <a:gd name="connsiteY112" fmla="*/ 2383604 h 2580813"/>
              <a:gd name="connsiteX113" fmla="*/ 1146110 w 2138759"/>
              <a:gd name="connsiteY113" fmla="*/ 2379198 h 2580813"/>
              <a:gd name="connsiteX114" fmla="*/ 905226 w 2138759"/>
              <a:gd name="connsiteY114" fmla="*/ 2274304 h 2580813"/>
              <a:gd name="connsiteX115" fmla="*/ 997179 w 2138759"/>
              <a:gd name="connsiteY115" fmla="*/ 2366257 h 2580813"/>
              <a:gd name="connsiteX116" fmla="*/ 905226 w 2138759"/>
              <a:gd name="connsiteY116" fmla="*/ 2458210 h 2580813"/>
              <a:gd name="connsiteX117" fmla="*/ 813273 w 2138759"/>
              <a:gd name="connsiteY117" fmla="*/ 2366257 h 2580813"/>
              <a:gd name="connsiteX118" fmla="*/ 733240 w 2138759"/>
              <a:gd name="connsiteY118" fmla="*/ 2256594 h 2580813"/>
              <a:gd name="connsiteX119" fmla="*/ 789434 w 2138759"/>
              <a:gd name="connsiteY119" fmla="*/ 2312787 h 2580813"/>
              <a:gd name="connsiteX120" fmla="*/ 733240 w 2138759"/>
              <a:gd name="connsiteY120" fmla="*/ 2368976 h 2580813"/>
              <a:gd name="connsiteX121" fmla="*/ 677047 w 2138759"/>
              <a:gd name="connsiteY121" fmla="*/ 2312787 h 2580813"/>
              <a:gd name="connsiteX122" fmla="*/ 1059504 w 2138759"/>
              <a:gd name="connsiteY122" fmla="*/ 2191887 h 2580813"/>
              <a:gd name="connsiteX123" fmla="*/ 1115697 w 2138759"/>
              <a:gd name="connsiteY123" fmla="*/ 2248080 h 2580813"/>
              <a:gd name="connsiteX124" fmla="*/ 1059504 w 2138759"/>
              <a:gd name="connsiteY124" fmla="*/ 2304269 h 2580813"/>
              <a:gd name="connsiteX125" fmla="*/ 1003310 w 2138759"/>
              <a:gd name="connsiteY125" fmla="*/ 2248080 h 2580813"/>
              <a:gd name="connsiteX126" fmla="*/ 1211234 w 2138759"/>
              <a:gd name="connsiteY126" fmla="*/ 2178264 h 2580813"/>
              <a:gd name="connsiteX127" fmla="*/ 1224443 w 2138759"/>
              <a:gd name="connsiteY127" fmla="*/ 2181241 h 2580813"/>
              <a:gd name="connsiteX128" fmla="*/ 1235298 w 2138759"/>
              <a:gd name="connsiteY128" fmla="*/ 2189263 h 2580813"/>
              <a:gd name="connsiteX129" fmla="*/ 1242609 w 2138759"/>
              <a:gd name="connsiteY129" fmla="*/ 2201088 h 2580813"/>
              <a:gd name="connsiteX130" fmla="*/ 1245270 w 2138759"/>
              <a:gd name="connsiteY130" fmla="*/ 2215468 h 2580813"/>
              <a:gd name="connsiteX131" fmla="*/ 1241132 w 2138759"/>
              <a:gd name="connsiteY131" fmla="*/ 2233266 h 2580813"/>
              <a:gd name="connsiteX132" fmla="*/ 1229747 w 2138759"/>
              <a:gd name="connsiteY132" fmla="*/ 2246699 h 2580813"/>
              <a:gd name="connsiteX133" fmla="*/ 1235881 w 2138759"/>
              <a:gd name="connsiteY133" fmla="*/ 2247588 h 2580813"/>
              <a:gd name="connsiteX134" fmla="*/ 1244156 w 2138759"/>
              <a:gd name="connsiteY134" fmla="*/ 2248698 h 2580813"/>
              <a:gd name="connsiteX135" fmla="*/ 1252183 w 2138759"/>
              <a:gd name="connsiteY135" fmla="*/ 2249966 h 2580813"/>
              <a:gd name="connsiteX136" fmla="*/ 1257579 w 2138759"/>
              <a:gd name="connsiteY136" fmla="*/ 2251133 h 2580813"/>
              <a:gd name="connsiteX137" fmla="*/ 1263199 w 2138759"/>
              <a:gd name="connsiteY137" fmla="*/ 2254784 h 2580813"/>
              <a:gd name="connsiteX138" fmla="*/ 1268399 w 2138759"/>
              <a:gd name="connsiteY138" fmla="*/ 2261211 h 2580813"/>
              <a:gd name="connsiteX139" fmla="*/ 1272236 w 2138759"/>
              <a:gd name="connsiteY139" fmla="*/ 2268779 h 2580813"/>
              <a:gd name="connsiteX140" fmla="*/ 1273713 w 2138759"/>
              <a:gd name="connsiteY140" fmla="*/ 2275900 h 2580813"/>
              <a:gd name="connsiteX141" fmla="*/ 1273713 w 2138759"/>
              <a:gd name="connsiteY141" fmla="*/ 2309527 h 2580813"/>
              <a:gd name="connsiteX142" fmla="*/ 1271936 w 2138759"/>
              <a:gd name="connsiteY142" fmla="*/ 2310745 h 2580813"/>
              <a:gd name="connsiteX143" fmla="*/ 1269795 w 2138759"/>
              <a:gd name="connsiteY143" fmla="*/ 2312454 h 2580813"/>
              <a:gd name="connsiteX144" fmla="*/ 1267602 w 2138759"/>
              <a:gd name="connsiteY144" fmla="*/ 2313885 h 2580813"/>
              <a:gd name="connsiteX145" fmla="*/ 1265854 w 2138759"/>
              <a:gd name="connsiteY145" fmla="*/ 2314491 h 2580813"/>
              <a:gd name="connsiteX146" fmla="*/ 1156863 w 2138759"/>
              <a:gd name="connsiteY146" fmla="*/ 2314491 h 2580813"/>
              <a:gd name="connsiteX147" fmla="*/ 1152644 w 2138759"/>
              <a:gd name="connsiteY147" fmla="*/ 2312618 h 2580813"/>
              <a:gd name="connsiteX148" fmla="*/ 1149072 w 2138759"/>
              <a:gd name="connsiteY148" fmla="*/ 2309527 h 2580813"/>
              <a:gd name="connsiteX149" fmla="*/ 1149072 w 2138759"/>
              <a:gd name="connsiteY149" fmla="*/ 2275900 h 2580813"/>
              <a:gd name="connsiteX150" fmla="*/ 1150532 w 2138759"/>
              <a:gd name="connsiteY150" fmla="*/ 2268779 h 2580813"/>
              <a:gd name="connsiteX151" fmla="*/ 1154352 w 2138759"/>
              <a:gd name="connsiteY151" fmla="*/ 2261299 h 2580813"/>
              <a:gd name="connsiteX152" fmla="*/ 1159558 w 2138759"/>
              <a:gd name="connsiteY152" fmla="*/ 2254854 h 2580813"/>
              <a:gd name="connsiteX153" fmla="*/ 1165207 w 2138759"/>
              <a:gd name="connsiteY153" fmla="*/ 2251114 h 2580813"/>
              <a:gd name="connsiteX154" fmla="*/ 1170441 w 2138759"/>
              <a:gd name="connsiteY154" fmla="*/ 2249953 h 2580813"/>
              <a:gd name="connsiteX155" fmla="*/ 1178601 w 2138759"/>
              <a:gd name="connsiteY155" fmla="*/ 2248679 h 2580813"/>
              <a:gd name="connsiteX156" fmla="*/ 1186905 w 2138759"/>
              <a:gd name="connsiteY156" fmla="*/ 2247576 h 2580813"/>
              <a:gd name="connsiteX157" fmla="*/ 1193022 w 2138759"/>
              <a:gd name="connsiteY157" fmla="*/ 2246680 h 2580813"/>
              <a:gd name="connsiteX158" fmla="*/ 1181538 w 2138759"/>
              <a:gd name="connsiteY158" fmla="*/ 2233354 h 2580813"/>
              <a:gd name="connsiteX159" fmla="*/ 1177366 w 2138759"/>
              <a:gd name="connsiteY159" fmla="*/ 2215468 h 2580813"/>
              <a:gd name="connsiteX160" fmla="*/ 1180061 w 2138759"/>
              <a:gd name="connsiteY160" fmla="*/ 2201088 h 2580813"/>
              <a:gd name="connsiteX161" fmla="*/ 1187338 w 2138759"/>
              <a:gd name="connsiteY161" fmla="*/ 2189263 h 2580813"/>
              <a:gd name="connsiteX162" fmla="*/ 1198071 w 2138759"/>
              <a:gd name="connsiteY162" fmla="*/ 2181241 h 2580813"/>
              <a:gd name="connsiteX163" fmla="*/ 1211234 w 2138759"/>
              <a:gd name="connsiteY163" fmla="*/ 2178264 h 2580813"/>
              <a:gd name="connsiteX164" fmla="*/ 1104577 w 2138759"/>
              <a:gd name="connsiteY164" fmla="*/ 1929650 h 2580813"/>
              <a:gd name="connsiteX165" fmla="*/ 1122766 w 2138759"/>
              <a:gd name="connsiteY165" fmla="*/ 1933788 h 2580813"/>
              <a:gd name="connsiteX166" fmla="*/ 1137714 w 2138759"/>
              <a:gd name="connsiteY166" fmla="*/ 1944939 h 2580813"/>
              <a:gd name="connsiteX167" fmla="*/ 1147782 w 2138759"/>
              <a:gd name="connsiteY167" fmla="*/ 1961376 h 2580813"/>
              <a:gd name="connsiteX168" fmla="*/ 1151446 w 2138759"/>
              <a:gd name="connsiteY168" fmla="*/ 1981363 h 2580813"/>
              <a:gd name="connsiteX169" fmla="*/ 1145748 w 2138759"/>
              <a:gd name="connsiteY169" fmla="*/ 2006102 h 2580813"/>
              <a:gd name="connsiteX170" fmla="*/ 1130069 w 2138759"/>
              <a:gd name="connsiteY170" fmla="*/ 2024774 h 2580813"/>
              <a:gd name="connsiteX171" fmla="*/ 1138517 w 2138759"/>
              <a:gd name="connsiteY171" fmla="*/ 2026011 h 2580813"/>
              <a:gd name="connsiteX172" fmla="*/ 1149912 w 2138759"/>
              <a:gd name="connsiteY172" fmla="*/ 2027553 h 2580813"/>
              <a:gd name="connsiteX173" fmla="*/ 1160966 w 2138759"/>
              <a:gd name="connsiteY173" fmla="*/ 2029315 h 2580813"/>
              <a:gd name="connsiteX174" fmla="*/ 1168396 w 2138759"/>
              <a:gd name="connsiteY174" fmla="*/ 2030937 h 2580813"/>
              <a:gd name="connsiteX175" fmla="*/ 1176136 w 2138759"/>
              <a:gd name="connsiteY175" fmla="*/ 2036013 h 2580813"/>
              <a:gd name="connsiteX176" fmla="*/ 1183296 w 2138759"/>
              <a:gd name="connsiteY176" fmla="*/ 2044946 h 2580813"/>
              <a:gd name="connsiteX177" fmla="*/ 1188580 w 2138759"/>
              <a:gd name="connsiteY177" fmla="*/ 2055466 h 2580813"/>
              <a:gd name="connsiteX178" fmla="*/ 1190622 w 2138759"/>
              <a:gd name="connsiteY178" fmla="*/ 2065363 h 2580813"/>
              <a:gd name="connsiteX179" fmla="*/ 1190622 w 2138759"/>
              <a:gd name="connsiteY179" fmla="*/ 2112106 h 2580813"/>
              <a:gd name="connsiteX180" fmla="*/ 1188167 w 2138759"/>
              <a:gd name="connsiteY180" fmla="*/ 2113798 h 2580813"/>
              <a:gd name="connsiteX181" fmla="*/ 1185219 w 2138759"/>
              <a:gd name="connsiteY181" fmla="*/ 2116173 h 2580813"/>
              <a:gd name="connsiteX182" fmla="*/ 1182199 w 2138759"/>
              <a:gd name="connsiteY182" fmla="*/ 2118163 h 2580813"/>
              <a:gd name="connsiteX183" fmla="*/ 1179791 w 2138759"/>
              <a:gd name="connsiteY183" fmla="*/ 2119005 h 2580813"/>
              <a:gd name="connsiteX184" fmla="*/ 1029704 w 2138759"/>
              <a:gd name="connsiteY184" fmla="*/ 2119005 h 2580813"/>
              <a:gd name="connsiteX185" fmla="*/ 1023895 w 2138759"/>
              <a:gd name="connsiteY185" fmla="*/ 2116401 h 2580813"/>
              <a:gd name="connsiteX186" fmla="*/ 1018976 w 2138759"/>
              <a:gd name="connsiteY186" fmla="*/ 2112106 h 2580813"/>
              <a:gd name="connsiteX187" fmla="*/ 1018976 w 2138759"/>
              <a:gd name="connsiteY187" fmla="*/ 2065363 h 2580813"/>
              <a:gd name="connsiteX188" fmla="*/ 1020987 w 2138759"/>
              <a:gd name="connsiteY188" fmla="*/ 2055466 h 2580813"/>
              <a:gd name="connsiteX189" fmla="*/ 1026247 w 2138759"/>
              <a:gd name="connsiteY189" fmla="*/ 2045069 h 2580813"/>
              <a:gd name="connsiteX190" fmla="*/ 1033415 w 2138759"/>
              <a:gd name="connsiteY190" fmla="*/ 2036109 h 2580813"/>
              <a:gd name="connsiteX191" fmla="*/ 1041195 w 2138759"/>
              <a:gd name="connsiteY191" fmla="*/ 2030911 h 2580813"/>
              <a:gd name="connsiteX192" fmla="*/ 1048402 w 2138759"/>
              <a:gd name="connsiteY192" fmla="*/ 2029298 h 2580813"/>
              <a:gd name="connsiteX193" fmla="*/ 1059639 w 2138759"/>
              <a:gd name="connsiteY193" fmla="*/ 2027527 h 2580813"/>
              <a:gd name="connsiteX194" fmla="*/ 1071074 w 2138759"/>
              <a:gd name="connsiteY194" fmla="*/ 2025993 h 2580813"/>
              <a:gd name="connsiteX195" fmla="*/ 1079497 w 2138759"/>
              <a:gd name="connsiteY195" fmla="*/ 2024748 h 2580813"/>
              <a:gd name="connsiteX196" fmla="*/ 1063684 w 2138759"/>
              <a:gd name="connsiteY196" fmla="*/ 2006225 h 2580813"/>
              <a:gd name="connsiteX197" fmla="*/ 1057938 w 2138759"/>
              <a:gd name="connsiteY197" fmla="*/ 1981363 h 2580813"/>
              <a:gd name="connsiteX198" fmla="*/ 1061649 w 2138759"/>
              <a:gd name="connsiteY198" fmla="*/ 1961376 h 2580813"/>
              <a:gd name="connsiteX199" fmla="*/ 1071670 w 2138759"/>
              <a:gd name="connsiteY199" fmla="*/ 1944939 h 2580813"/>
              <a:gd name="connsiteX200" fmla="*/ 1086451 w 2138759"/>
              <a:gd name="connsiteY200" fmla="*/ 1933788 h 2580813"/>
              <a:gd name="connsiteX201" fmla="*/ 1104577 w 2138759"/>
              <a:gd name="connsiteY201" fmla="*/ 1929650 h 2580813"/>
              <a:gd name="connsiteX202" fmla="*/ 1320037 w 2138759"/>
              <a:gd name="connsiteY202" fmla="*/ 1872435 h 2580813"/>
              <a:gd name="connsiteX203" fmla="*/ 1411990 w 2138759"/>
              <a:gd name="connsiteY203" fmla="*/ 1964047 h 2580813"/>
              <a:gd name="connsiteX204" fmla="*/ 1320037 w 2138759"/>
              <a:gd name="connsiteY204" fmla="*/ 2055660 h 2580813"/>
              <a:gd name="connsiteX205" fmla="*/ 1228084 w 2138759"/>
              <a:gd name="connsiteY205" fmla="*/ 1964047 h 2580813"/>
              <a:gd name="connsiteX206" fmla="*/ 989240 w 2138759"/>
              <a:gd name="connsiteY206" fmla="*/ 1858813 h 2580813"/>
              <a:gd name="connsiteX207" fmla="*/ 997974 w 2138759"/>
              <a:gd name="connsiteY207" fmla="*/ 1860882 h 2580813"/>
              <a:gd name="connsiteX208" fmla="*/ 1005151 w 2138759"/>
              <a:gd name="connsiteY208" fmla="*/ 1866457 h 2580813"/>
              <a:gd name="connsiteX209" fmla="*/ 1009985 w 2138759"/>
              <a:gd name="connsiteY209" fmla="*/ 1874676 h 2580813"/>
              <a:gd name="connsiteX210" fmla="*/ 1011744 w 2138759"/>
              <a:gd name="connsiteY210" fmla="*/ 1884670 h 2580813"/>
              <a:gd name="connsiteX211" fmla="*/ 1009009 w 2138759"/>
              <a:gd name="connsiteY211" fmla="*/ 1897039 h 2580813"/>
              <a:gd name="connsiteX212" fmla="*/ 1001480 w 2138759"/>
              <a:gd name="connsiteY212" fmla="*/ 1906375 h 2580813"/>
              <a:gd name="connsiteX213" fmla="*/ 1005536 w 2138759"/>
              <a:gd name="connsiteY213" fmla="*/ 1906993 h 2580813"/>
              <a:gd name="connsiteX214" fmla="*/ 1011008 w 2138759"/>
              <a:gd name="connsiteY214" fmla="*/ 1907765 h 2580813"/>
              <a:gd name="connsiteX215" fmla="*/ 1016315 w 2138759"/>
              <a:gd name="connsiteY215" fmla="*/ 1908646 h 2580813"/>
              <a:gd name="connsiteX216" fmla="*/ 1019883 w 2138759"/>
              <a:gd name="connsiteY216" fmla="*/ 1909457 h 2580813"/>
              <a:gd name="connsiteX217" fmla="*/ 1023599 w 2138759"/>
              <a:gd name="connsiteY217" fmla="*/ 1911995 h 2580813"/>
              <a:gd name="connsiteX218" fmla="*/ 1027037 w 2138759"/>
              <a:gd name="connsiteY218" fmla="*/ 1916461 h 2580813"/>
              <a:gd name="connsiteX219" fmla="*/ 1029575 w 2138759"/>
              <a:gd name="connsiteY219" fmla="*/ 1921721 h 2580813"/>
              <a:gd name="connsiteX220" fmla="*/ 1030555 w 2138759"/>
              <a:gd name="connsiteY220" fmla="*/ 1926670 h 2580813"/>
              <a:gd name="connsiteX221" fmla="*/ 1030555 w 2138759"/>
              <a:gd name="connsiteY221" fmla="*/ 1950041 h 2580813"/>
              <a:gd name="connsiteX222" fmla="*/ 1029376 w 2138759"/>
              <a:gd name="connsiteY222" fmla="*/ 1950887 h 2580813"/>
              <a:gd name="connsiteX223" fmla="*/ 1027961 w 2138759"/>
              <a:gd name="connsiteY223" fmla="*/ 1952075 h 2580813"/>
              <a:gd name="connsiteX224" fmla="*/ 1026511 w 2138759"/>
              <a:gd name="connsiteY224" fmla="*/ 1953070 h 2580813"/>
              <a:gd name="connsiteX225" fmla="*/ 1025355 w 2138759"/>
              <a:gd name="connsiteY225" fmla="*/ 1953491 h 2580813"/>
              <a:gd name="connsiteX226" fmla="*/ 953289 w 2138759"/>
              <a:gd name="connsiteY226" fmla="*/ 1953491 h 2580813"/>
              <a:gd name="connsiteX227" fmla="*/ 950500 w 2138759"/>
              <a:gd name="connsiteY227" fmla="*/ 1952189 h 2580813"/>
              <a:gd name="connsiteX228" fmla="*/ 948138 w 2138759"/>
              <a:gd name="connsiteY228" fmla="*/ 1950041 h 2580813"/>
              <a:gd name="connsiteX229" fmla="*/ 948138 w 2138759"/>
              <a:gd name="connsiteY229" fmla="*/ 1926670 h 2580813"/>
              <a:gd name="connsiteX230" fmla="*/ 949104 w 2138759"/>
              <a:gd name="connsiteY230" fmla="*/ 1921721 h 2580813"/>
              <a:gd name="connsiteX231" fmla="*/ 951630 w 2138759"/>
              <a:gd name="connsiteY231" fmla="*/ 1916523 h 2580813"/>
              <a:gd name="connsiteX232" fmla="*/ 955071 w 2138759"/>
              <a:gd name="connsiteY232" fmla="*/ 1912043 h 2580813"/>
              <a:gd name="connsiteX233" fmla="*/ 958807 w 2138759"/>
              <a:gd name="connsiteY233" fmla="*/ 1909444 h 2580813"/>
              <a:gd name="connsiteX234" fmla="*/ 962267 w 2138759"/>
              <a:gd name="connsiteY234" fmla="*/ 1908637 h 2580813"/>
              <a:gd name="connsiteX235" fmla="*/ 967663 w 2138759"/>
              <a:gd name="connsiteY235" fmla="*/ 1907752 h 2580813"/>
              <a:gd name="connsiteX236" fmla="*/ 973153 w 2138759"/>
              <a:gd name="connsiteY236" fmla="*/ 1906985 h 2580813"/>
              <a:gd name="connsiteX237" fmla="*/ 977198 w 2138759"/>
              <a:gd name="connsiteY237" fmla="*/ 1906362 h 2580813"/>
              <a:gd name="connsiteX238" fmla="*/ 969605 w 2138759"/>
              <a:gd name="connsiteY238" fmla="*/ 1897100 h 2580813"/>
              <a:gd name="connsiteX239" fmla="*/ 966846 w 2138759"/>
              <a:gd name="connsiteY239" fmla="*/ 1884670 h 2580813"/>
              <a:gd name="connsiteX240" fmla="*/ 968628 w 2138759"/>
              <a:gd name="connsiteY240" fmla="*/ 1874676 h 2580813"/>
              <a:gd name="connsiteX241" fmla="*/ 973440 w 2138759"/>
              <a:gd name="connsiteY241" fmla="*/ 1866457 h 2580813"/>
              <a:gd name="connsiteX242" fmla="*/ 980540 w 2138759"/>
              <a:gd name="connsiteY242" fmla="*/ 1860882 h 2580813"/>
              <a:gd name="connsiteX243" fmla="*/ 989240 w 2138759"/>
              <a:gd name="connsiteY243" fmla="*/ 1858813 h 2580813"/>
              <a:gd name="connsiteX244" fmla="*/ 793431 w 2138759"/>
              <a:gd name="connsiteY244" fmla="*/ 1834973 h 2580813"/>
              <a:gd name="connsiteX245" fmla="*/ 828583 w 2138759"/>
              <a:gd name="connsiteY245" fmla="*/ 1842995 h 2580813"/>
              <a:gd name="connsiteX246" fmla="*/ 857470 w 2138759"/>
              <a:gd name="connsiteY246" fmla="*/ 1864615 h 2580813"/>
              <a:gd name="connsiteX247" fmla="*/ 876927 w 2138759"/>
              <a:gd name="connsiteY247" fmla="*/ 1896484 h 2580813"/>
              <a:gd name="connsiteX248" fmla="*/ 884007 w 2138759"/>
              <a:gd name="connsiteY248" fmla="*/ 1935237 h 2580813"/>
              <a:gd name="connsiteX249" fmla="*/ 872996 w 2138759"/>
              <a:gd name="connsiteY249" fmla="*/ 1983202 h 2580813"/>
              <a:gd name="connsiteX250" fmla="*/ 842696 w 2138759"/>
              <a:gd name="connsiteY250" fmla="*/ 2019405 h 2580813"/>
              <a:gd name="connsiteX251" fmla="*/ 859021 w 2138759"/>
              <a:gd name="connsiteY251" fmla="*/ 2021802 h 2580813"/>
              <a:gd name="connsiteX252" fmla="*/ 881043 w 2138759"/>
              <a:gd name="connsiteY252" fmla="*/ 2024793 h 2580813"/>
              <a:gd name="connsiteX253" fmla="*/ 902404 w 2138759"/>
              <a:gd name="connsiteY253" fmla="*/ 2028210 h 2580813"/>
              <a:gd name="connsiteX254" fmla="*/ 916764 w 2138759"/>
              <a:gd name="connsiteY254" fmla="*/ 2031354 h 2580813"/>
              <a:gd name="connsiteX255" fmla="*/ 931721 w 2138759"/>
              <a:gd name="connsiteY255" fmla="*/ 2041195 h 2580813"/>
              <a:gd name="connsiteX256" fmla="*/ 945558 w 2138759"/>
              <a:gd name="connsiteY256" fmla="*/ 2058515 h 2580813"/>
              <a:gd name="connsiteX257" fmla="*/ 955770 w 2138759"/>
              <a:gd name="connsiteY257" fmla="*/ 2078911 h 2580813"/>
              <a:gd name="connsiteX258" fmla="*/ 959717 w 2138759"/>
              <a:gd name="connsiteY258" fmla="*/ 2098100 h 2580813"/>
              <a:gd name="connsiteX259" fmla="*/ 959717 w 2138759"/>
              <a:gd name="connsiteY259" fmla="*/ 2188727 h 2580813"/>
              <a:gd name="connsiteX260" fmla="*/ 954972 w 2138759"/>
              <a:gd name="connsiteY260" fmla="*/ 2192008 h 2580813"/>
              <a:gd name="connsiteX261" fmla="*/ 949274 w 2138759"/>
              <a:gd name="connsiteY261" fmla="*/ 2196614 h 2580813"/>
              <a:gd name="connsiteX262" fmla="*/ 943439 w 2138759"/>
              <a:gd name="connsiteY262" fmla="*/ 2200472 h 2580813"/>
              <a:gd name="connsiteX263" fmla="*/ 938786 w 2138759"/>
              <a:gd name="connsiteY263" fmla="*/ 2202104 h 2580813"/>
              <a:gd name="connsiteX264" fmla="*/ 648737 w 2138759"/>
              <a:gd name="connsiteY264" fmla="*/ 2202104 h 2580813"/>
              <a:gd name="connsiteX265" fmla="*/ 637511 w 2138759"/>
              <a:gd name="connsiteY265" fmla="*/ 2197056 h 2580813"/>
              <a:gd name="connsiteX266" fmla="*/ 628005 w 2138759"/>
              <a:gd name="connsiteY266" fmla="*/ 2188727 h 2580813"/>
              <a:gd name="connsiteX267" fmla="*/ 628005 w 2138759"/>
              <a:gd name="connsiteY267" fmla="*/ 2098100 h 2580813"/>
              <a:gd name="connsiteX268" fmla="*/ 631890 w 2138759"/>
              <a:gd name="connsiteY268" fmla="*/ 2078911 h 2580813"/>
              <a:gd name="connsiteX269" fmla="*/ 642056 w 2138759"/>
              <a:gd name="connsiteY269" fmla="*/ 2058753 h 2580813"/>
              <a:gd name="connsiteX270" fmla="*/ 655908 w 2138759"/>
              <a:gd name="connsiteY270" fmla="*/ 2041382 h 2580813"/>
              <a:gd name="connsiteX271" fmla="*/ 670943 w 2138759"/>
              <a:gd name="connsiteY271" fmla="*/ 2031303 h 2580813"/>
              <a:gd name="connsiteX272" fmla="*/ 684872 w 2138759"/>
              <a:gd name="connsiteY272" fmla="*/ 2028176 h 2580813"/>
              <a:gd name="connsiteX273" fmla="*/ 706587 w 2138759"/>
              <a:gd name="connsiteY273" fmla="*/ 2024742 h 2580813"/>
              <a:gd name="connsiteX274" fmla="*/ 728685 w 2138759"/>
              <a:gd name="connsiteY274" fmla="*/ 2021768 h 2580813"/>
              <a:gd name="connsiteX275" fmla="*/ 744964 w 2138759"/>
              <a:gd name="connsiteY275" fmla="*/ 2019354 h 2580813"/>
              <a:gd name="connsiteX276" fmla="*/ 714403 w 2138759"/>
              <a:gd name="connsiteY276" fmla="*/ 1983440 h 2580813"/>
              <a:gd name="connsiteX277" fmla="*/ 703300 w 2138759"/>
              <a:gd name="connsiteY277" fmla="*/ 1935237 h 2580813"/>
              <a:gd name="connsiteX278" fmla="*/ 710472 w 2138759"/>
              <a:gd name="connsiteY278" fmla="*/ 1896484 h 2580813"/>
              <a:gd name="connsiteX279" fmla="*/ 729837 w 2138759"/>
              <a:gd name="connsiteY279" fmla="*/ 1864615 h 2580813"/>
              <a:gd name="connsiteX280" fmla="*/ 758417 w 2138759"/>
              <a:gd name="connsiteY280" fmla="*/ 1842995 h 2580813"/>
              <a:gd name="connsiteX281" fmla="*/ 793431 w 2138759"/>
              <a:gd name="connsiteY281" fmla="*/ 1834973 h 2580813"/>
              <a:gd name="connsiteX282" fmla="*/ 1136472 w 2138759"/>
              <a:gd name="connsiteY282" fmla="*/ 1795467 h 2580813"/>
              <a:gd name="connsiteX283" fmla="*/ 1192665 w 2138759"/>
              <a:gd name="connsiteY283" fmla="*/ 1851660 h 2580813"/>
              <a:gd name="connsiteX284" fmla="*/ 1136472 w 2138759"/>
              <a:gd name="connsiteY284" fmla="*/ 1907849 h 2580813"/>
              <a:gd name="connsiteX285" fmla="*/ 1080278 w 2138759"/>
              <a:gd name="connsiteY285" fmla="*/ 1851660 h 2580813"/>
              <a:gd name="connsiteX286" fmla="*/ 950624 w 2138759"/>
              <a:gd name="connsiteY286" fmla="*/ 1615648 h 2580813"/>
              <a:gd name="connsiteX287" fmla="*/ 970113 w 2138759"/>
              <a:gd name="connsiteY287" fmla="*/ 1620054 h 2580813"/>
              <a:gd name="connsiteX288" fmla="*/ 986128 w 2138759"/>
              <a:gd name="connsiteY288" fmla="*/ 1631926 h 2580813"/>
              <a:gd name="connsiteX289" fmla="*/ 996915 w 2138759"/>
              <a:gd name="connsiteY289" fmla="*/ 1649428 h 2580813"/>
              <a:gd name="connsiteX290" fmla="*/ 1000840 w 2138759"/>
              <a:gd name="connsiteY290" fmla="*/ 1670709 h 2580813"/>
              <a:gd name="connsiteX291" fmla="*/ 994736 w 2138759"/>
              <a:gd name="connsiteY291" fmla="*/ 1697050 h 2580813"/>
              <a:gd name="connsiteX292" fmla="*/ 977937 w 2138759"/>
              <a:gd name="connsiteY292" fmla="*/ 1716931 h 2580813"/>
              <a:gd name="connsiteX293" fmla="*/ 986988 w 2138759"/>
              <a:gd name="connsiteY293" fmla="*/ 1718248 h 2580813"/>
              <a:gd name="connsiteX294" fmla="*/ 999197 w 2138759"/>
              <a:gd name="connsiteY294" fmla="*/ 1719890 h 2580813"/>
              <a:gd name="connsiteX295" fmla="*/ 1011040 w 2138759"/>
              <a:gd name="connsiteY295" fmla="*/ 1721766 h 2580813"/>
              <a:gd name="connsiteX296" fmla="*/ 1019001 w 2138759"/>
              <a:gd name="connsiteY296" fmla="*/ 1723493 h 2580813"/>
              <a:gd name="connsiteX297" fmla="*/ 1027294 w 2138759"/>
              <a:gd name="connsiteY297" fmla="*/ 1728898 h 2580813"/>
              <a:gd name="connsiteX298" fmla="*/ 1034965 w 2138759"/>
              <a:gd name="connsiteY298" fmla="*/ 1738409 h 2580813"/>
              <a:gd name="connsiteX299" fmla="*/ 1040627 w 2138759"/>
              <a:gd name="connsiteY299" fmla="*/ 1749610 h 2580813"/>
              <a:gd name="connsiteX300" fmla="*/ 1042815 w 2138759"/>
              <a:gd name="connsiteY300" fmla="*/ 1760148 h 2580813"/>
              <a:gd name="connsiteX301" fmla="*/ 1042815 w 2138759"/>
              <a:gd name="connsiteY301" fmla="*/ 1809917 h 2580813"/>
              <a:gd name="connsiteX302" fmla="*/ 1040184 w 2138759"/>
              <a:gd name="connsiteY302" fmla="*/ 1811718 h 2580813"/>
              <a:gd name="connsiteX303" fmla="*/ 1037026 w 2138759"/>
              <a:gd name="connsiteY303" fmla="*/ 1814248 h 2580813"/>
              <a:gd name="connsiteX304" fmla="*/ 1033790 w 2138759"/>
              <a:gd name="connsiteY304" fmla="*/ 1816367 h 2580813"/>
              <a:gd name="connsiteX305" fmla="*/ 1031210 w 2138759"/>
              <a:gd name="connsiteY305" fmla="*/ 1817263 h 2580813"/>
              <a:gd name="connsiteX306" fmla="*/ 870403 w 2138759"/>
              <a:gd name="connsiteY306" fmla="*/ 1817263 h 2580813"/>
              <a:gd name="connsiteX307" fmla="*/ 864179 w 2138759"/>
              <a:gd name="connsiteY307" fmla="*/ 1814491 h 2580813"/>
              <a:gd name="connsiteX308" fmla="*/ 858909 w 2138759"/>
              <a:gd name="connsiteY308" fmla="*/ 1809917 h 2580813"/>
              <a:gd name="connsiteX309" fmla="*/ 858909 w 2138759"/>
              <a:gd name="connsiteY309" fmla="*/ 1760148 h 2580813"/>
              <a:gd name="connsiteX310" fmla="*/ 861063 w 2138759"/>
              <a:gd name="connsiteY310" fmla="*/ 1749610 h 2580813"/>
              <a:gd name="connsiteX311" fmla="*/ 866699 w 2138759"/>
              <a:gd name="connsiteY311" fmla="*/ 1738540 h 2580813"/>
              <a:gd name="connsiteX312" fmla="*/ 874379 w 2138759"/>
              <a:gd name="connsiteY312" fmla="*/ 1729000 h 2580813"/>
              <a:gd name="connsiteX313" fmla="*/ 882714 w 2138759"/>
              <a:gd name="connsiteY313" fmla="*/ 1723465 h 2580813"/>
              <a:gd name="connsiteX314" fmla="*/ 890437 w 2138759"/>
              <a:gd name="connsiteY314" fmla="*/ 1721748 h 2580813"/>
              <a:gd name="connsiteX315" fmla="*/ 902476 w 2138759"/>
              <a:gd name="connsiteY315" fmla="*/ 1719862 h 2580813"/>
              <a:gd name="connsiteX316" fmla="*/ 914728 w 2138759"/>
              <a:gd name="connsiteY316" fmla="*/ 1718229 h 2580813"/>
              <a:gd name="connsiteX317" fmla="*/ 923753 w 2138759"/>
              <a:gd name="connsiteY317" fmla="*/ 1716903 h 2580813"/>
              <a:gd name="connsiteX318" fmla="*/ 906809 w 2138759"/>
              <a:gd name="connsiteY318" fmla="*/ 1697181 h 2580813"/>
              <a:gd name="connsiteX319" fmla="*/ 900654 w 2138759"/>
              <a:gd name="connsiteY319" fmla="*/ 1670709 h 2580813"/>
              <a:gd name="connsiteX320" fmla="*/ 904630 w 2138759"/>
              <a:gd name="connsiteY320" fmla="*/ 1649428 h 2580813"/>
              <a:gd name="connsiteX321" fmla="*/ 915367 w 2138759"/>
              <a:gd name="connsiteY321" fmla="*/ 1631926 h 2580813"/>
              <a:gd name="connsiteX322" fmla="*/ 931212 w 2138759"/>
              <a:gd name="connsiteY322" fmla="*/ 1620054 h 2580813"/>
              <a:gd name="connsiteX323" fmla="*/ 950624 w 2138759"/>
              <a:gd name="connsiteY323" fmla="*/ 1615648 h 2580813"/>
              <a:gd name="connsiteX324" fmla="*/ 1253064 w 2138759"/>
              <a:gd name="connsiteY324" fmla="*/ 1592490 h 2580813"/>
              <a:gd name="connsiteX325" fmla="*/ 1271253 w 2138759"/>
              <a:gd name="connsiteY325" fmla="*/ 1596628 h 2580813"/>
              <a:gd name="connsiteX326" fmla="*/ 1286201 w 2138759"/>
              <a:gd name="connsiteY326" fmla="*/ 1607779 h 2580813"/>
              <a:gd name="connsiteX327" fmla="*/ 1296269 w 2138759"/>
              <a:gd name="connsiteY327" fmla="*/ 1624216 h 2580813"/>
              <a:gd name="connsiteX328" fmla="*/ 1299933 w 2138759"/>
              <a:gd name="connsiteY328" fmla="*/ 1644203 h 2580813"/>
              <a:gd name="connsiteX329" fmla="*/ 1294235 w 2138759"/>
              <a:gd name="connsiteY329" fmla="*/ 1668942 h 2580813"/>
              <a:gd name="connsiteX330" fmla="*/ 1278556 w 2138759"/>
              <a:gd name="connsiteY330" fmla="*/ 1687614 h 2580813"/>
              <a:gd name="connsiteX331" fmla="*/ 1287004 w 2138759"/>
              <a:gd name="connsiteY331" fmla="*/ 1688851 h 2580813"/>
              <a:gd name="connsiteX332" fmla="*/ 1298399 w 2138759"/>
              <a:gd name="connsiteY332" fmla="*/ 1690393 h 2580813"/>
              <a:gd name="connsiteX333" fmla="*/ 1309453 w 2138759"/>
              <a:gd name="connsiteY333" fmla="*/ 1692155 h 2580813"/>
              <a:gd name="connsiteX334" fmla="*/ 1316883 w 2138759"/>
              <a:gd name="connsiteY334" fmla="*/ 1693777 h 2580813"/>
              <a:gd name="connsiteX335" fmla="*/ 1324623 w 2138759"/>
              <a:gd name="connsiteY335" fmla="*/ 1698853 h 2580813"/>
              <a:gd name="connsiteX336" fmla="*/ 1331783 w 2138759"/>
              <a:gd name="connsiteY336" fmla="*/ 1707786 h 2580813"/>
              <a:gd name="connsiteX337" fmla="*/ 1337067 w 2138759"/>
              <a:gd name="connsiteY337" fmla="*/ 1718306 h 2580813"/>
              <a:gd name="connsiteX338" fmla="*/ 1339109 w 2138759"/>
              <a:gd name="connsiteY338" fmla="*/ 1728203 h 2580813"/>
              <a:gd name="connsiteX339" fmla="*/ 1339109 w 2138759"/>
              <a:gd name="connsiteY339" fmla="*/ 1774946 h 2580813"/>
              <a:gd name="connsiteX340" fmla="*/ 1336654 w 2138759"/>
              <a:gd name="connsiteY340" fmla="*/ 1776638 h 2580813"/>
              <a:gd name="connsiteX341" fmla="*/ 1333706 w 2138759"/>
              <a:gd name="connsiteY341" fmla="*/ 1779013 h 2580813"/>
              <a:gd name="connsiteX342" fmla="*/ 1330686 w 2138759"/>
              <a:gd name="connsiteY342" fmla="*/ 1781003 h 2580813"/>
              <a:gd name="connsiteX343" fmla="*/ 1328278 w 2138759"/>
              <a:gd name="connsiteY343" fmla="*/ 1781845 h 2580813"/>
              <a:gd name="connsiteX344" fmla="*/ 1178191 w 2138759"/>
              <a:gd name="connsiteY344" fmla="*/ 1781845 h 2580813"/>
              <a:gd name="connsiteX345" fmla="*/ 1172382 w 2138759"/>
              <a:gd name="connsiteY345" fmla="*/ 1779241 h 2580813"/>
              <a:gd name="connsiteX346" fmla="*/ 1167463 w 2138759"/>
              <a:gd name="connsiteY346" fmla="*/ 1774946 h 2580813"/>
              <a:gd name="connsiteX347" fmla="*/ 1167463 w 2138759"/>
              <a:gd name="connsiteY347" fmla="*/ 1728203 h 2580813"/>
              <a:gd name="connsiteX348" fmla="*/ 1169474 w 2138759"/>
              <a:gd name="connsiteY348" fmla="*/ 1718306 h 2580813"/>
              <a:gd name="connsiteX349" fmla="*/ 1174734 w 2138759"/>
              <a:gd name="connsiteY349" fmla="*/ 1707909 h 2580813"/>
              <a:gd name="connsiteX350" fmla="*/ 1181902 w 2138759"/>
              <a:gd name="connsiteY350" fmla="*/ 1698949 h 2580813"/>
              <a:gd name="connsiteX351" fmla="*/ 1189682 w 2138759"/>
              <a:gd name="connsiteY351" fmla="*/ 1693751 h 2580813"/>
              <a:gd name="connsiteX352" fmla="*/ 1196889 w 2138759"/>
              <a:gd name="connsiteY352" fmla="*/ 1692138 h 2580813"/>
              <a:gd name="connsiteX353" fmla="*/ 1208126 w 2138759"/>
              <a:gd name="connsiteY353" fmla="*/ 1690367 h 2580813"/>
              <a:gd name="connsiteX354" fmla="*/ 1219561 w 2138759"/>
              <a:gd name="connsiteY354" fmla="*/ 1688833 h 2580813"/>
              <a:gd name="connsiteX355" fmla="*/ 1227984 w 2138759"/>
              <a:gd name="connsiteY355" fmla="*/ 1687588 h 2580813"/>
              <a:gd name="connsiteX356" fmla="*/ 1212171 w 2138759"/>
              <a:gd name="connsiteY356" fmla="*/ 1669065 h 2580813"/>
              <a:gd name="connsiteX357" fmla="*/ 1206425 w 2138759"/>
              <a:gd name="connsiteY357" fmla="*/ 1644203 h 2580813"/>
              <a:gd name="connsiteX358" fmla="*/ 1210136 w 2138759"/>
              <a:gd name="connsiteY358" fmla="*/ 1624216 h 2580813"/>
              <a:gd name="connsiteX359" fmla="*/ 1220157 w 2138759"/>
              <a:gd name="connsiteY359" fmla="*/ 1607779 h 2580813"/>
              <a:gd name="connsiteX360" fmla="*/ 1234938 w 2138759"/>
              <a:gd name="connsiteY360" fmla="*/ 1596628 h 2580813"/>
              <a:gd name="connsiteX361" fmla="*/ 1253064 w 2138759"/>
              <a:gd name="connsiteY361" fmla="*/ 1592490 h 2580813"/>
              <a:gd name="connsiteX362" fmla="*/ 1071997 w 2138759"/>
              <a:gd name="connsiteY362" fmla="*/ 1556389 h 2580813"/>
              <a:gd name="connsiteX363" fmla="*/ 1080803 w 2138759"/>
              <a:gd name="connsiteY363" fmla="*/ 1558458 h 2580813"/>
              <a:gd name="connsiteX364" fmla="*/ 1088039 w 2138759"/>
              <a:gd name="connsiteY364" fmla="*/ 1564033 h 2580813"/>
              <a:gd name="connsiteX365" fmla="*/ 1092913 w 2138759"/>
              <a:gd name="connsiteY365" fmla="*/ 1572252 h 2580813"/>
              <a:gd name="connsiteX366" fmla="*/ 1094687 w 2138759"/>
              <a:gd name="connsiteY366" fmla="*/ 1582246 h 2580813"/>
              <a:gd name="connsiteX367" fmla="*/ 1091929 w 2138759"/>
              <a:gd name="connsiteY367" fmla="*/ 1594615 h 2580813"/>
              <a:gd name="connsiteX368" fmla="*/ 1084338 w 2138759"/>
              <a:gd name="connsiteY368" fmla="*/ 1603951 h 2580813"/>
              <a:gd name="connsiteX369" fmla="*/ 1088428 w 2138759"/>
              <a:gd name="connsiteY369" fmla="*/ 1604569 h 2580813"/>
              <a:gd name="connsiteX370" fmla="*/ 1093944 w 2138759"/>
              <a:gd name="connsiteY370" fmla="*/ 1605341 h 2580813"/>
              <a:gd name="connsiteX371" fmla="*/ 1099296 w 2138759"/>
              <a:gd name="connsiteY371" fmla="*/ 1606222 h 2580813"/>
              <a:gd name="connsiteX372" fmla="*/ 1102893 w 2138759"/>
              <a:gd name="connsiteY372" fmla="*/ 1607033 h 2580813"/>
              <a:gd name="connsiteX373" fmla="*/ 1106640 w 2138759"/>
              <a:gd name="connsiteY373" fmla="*/ 1609571 h 2580813"/>
              <a:gd name="connsiteX374" fmla="*/ 1110106 w 2138759"/>
              <a:gd name="connsiteY374" fmla="*/ 1614037 h 2580813"/>
              <a:gd name="connsiteX375" fmla="*/ 1112665 w 2138759"/>
              <a:gd name="connsiteY375" fmla="*/ 1619297 h 2580813"/>
              <a:gd name="connsiteX376" fmla="*/ 1113653 w 2138759"/>
              <a:gd name="connsiteY376" fmla="*/ 1624246 h 2580813"/>
              <a:gd name="connsiteX377" fmla="*/ 1113653 w 2138759"/>
              <a:gd name="connsiteY377" fmla="*/ 1647617 h 2580813"/>
              <a:gd name="connsiteX378" fmla="*/ 1112464 w 2138759"/>
              <a:gd name="connsiteY378" fmla="*/ 1648463 h 2580813"/>
              <a:gd name="connsiteX379" fmla="*/ 1111037 w 2138759"/>
              <a:gd name="connsiteY379" fmla="*/ 1649651 h 2580813"/>
              <a:gd name="connsiteX380" fmla="*/ 1109575 w 2138759"/>
              <a:gd name="connsiteY380" fmla="*/ 1650646 h 2580813"/>
              <a:gd name="connsiteX381" fmla="*/ 1108410 w 2138759"/>
              <a:gd name="connsiteY381" fmla="*/ 1651067 h 2580813"/>
              <a:gd name="connsiteX382" fmla="*/ 1035749 w 2138759"/>
              <a:gd name="connsiteY382" fmla="*/ 1651067 h 2580813"/>
              <a:gd name="connsiteX383" fmla="*/ 1032937 w 2138759"/>
              <a:gd name="connsiteY383" fmla="*/ 1649765 h 2580813"/>
              <a:gd name="connsiteX384" fmla="*/ 1030555 w 2138759"/>
              <a:gd name="connsiteY384" fmla="*/ 1647617 h 2580813"/>
              <a:gd name="connsiteX385" fmla="*/ 1030555 w 2138759"/>
              <a:gd name="connsiteY385" fmla="*/ 1624246 h 2580813"/>
              <a:gd name="connsiteX386" fmla="*/ 1031529 w 2138759"/>
              <a:gd name="connsiteY386" fmla="*/ 1619297 h 2580813"/>
              <a:gd name="connsiteX387" fmla="*/ 1034075 w 2138759"/>
              <a:gd name="connsiteY387" fmla="*/ 1614099 h 2580813"/>
              <a:gd name="connsiteX388" fmla="*/ 1037545 w 2138759"/>
              <a:gd name="connsiteY388" fmla="*/ 1609619 h 2580813"/>
              <a:gd name="connsiteX389" fmla="*/ 1041312 w 2138759"/>
              <a:gd name="connsiteY389" fmla="*/ 1607020 h 2580813"/>
              <a:gd name="connsiteX390" fmla="*/ 1044801 w 2138759"/>
              <a:gd name="connsiteY390" fmla="*/ 1606213 h 2580813"/>
              <a:gd name="connsiteX391" fmla="*/ 1050241 w 2138759"/>
              <a:gd name="connsiteY391" fmla="*/ 1605328 h 2580813"/>
              <a:gd name="connsiteX392" fmla="*/ 1055777 w 2138759"/>
              <a:gd name="connsiteY392" fmla="*/ 1604561 h 2580813"/>
              <a:gd name="connsiteX393" fmla="*/ 1059855 w 2138759"/>
              <a:gd name="connsiteY393" fmla="*/ 1603938 h 2580813"/>
              <a:gd name="connsiteX394" fmla="*/ 1052199 w 2138759"/>
              <a:gd name="connsiteY394" fmla="*/ 1594676 h 2580813"/>
              <a:gd name="connsiteX395" fmla="*/ 1049418 w 2138759"/>
              <a:gd name="connsiteY395" fmla="*/ 1582246 h 2580813"/>
              <a:gd name="connsiteX396" fmla="*/ 1051214 w 2138759"/>
              <a:gd name="connsiteY396" fmla="*/ 1572252 h 2580813"/>
              <a:gd name="connsiteX397" fmla="*/ 1056066 w 2138759"/>
              <a:gd name="connsiteY397" fmla="*/ 1564033 h 2580813"/>
              <a:gd name="connsiteX398" fmla="*/ 1063225 w 2138759"/>
              <a:gd name="connsiteY398" fmla="*/ 1558458 h 2580813"/>
              <a:gd name="connsiteX399" fmla="*/ 1071997 w 2138759"/>
              <a:gd name="connsiteY399" fmla="*/ 1556389 h 2580813"/>
              <a:gd name="connsiteX400" fmla="*/ 1728717 w 2138759"/>
              <a:gd name="connsiteY400" fmla="*/ 1439916 h 2580813"/>
              <a:gd name="connsiteX401" fmla="*/ 1785251 w 2138759"/>
              <a:gd name="connsiteY401" fmla="*/ 1496109 h 2580813"/>
              <a:gd name="connsiteX402" fmla="*/ 1728717 w 2138759"/>
              <a:gd name="connsiteY402" fmla="*/ 1552298 h 2580813"/>
              <a:gd name="connsiteX403" fmla="*/ 1672183 w 2138759"/>
              <a:gd name="connsiteY403" fmla="*/ 1496109 h 2580813"/>
              <a:gd name="connsiteX404" fmla="*/ 1557663 w 2138759"/>
              <a:gd name="connsiteY404" fmla="*/ 1432423 h 2580813"/>
              <a:gd name="connsiteX405" fmla="*/ 1592816 w 2138759"/>
              <a:gd name="connsiteY405" fmla="*/ 1440445 h 2580813"/>
              <a:gd name="connsiteX406" fmla="*/ 1621702 w 2138759"/>
              <a:gd name="connsiteY406" fmla="*/ 1462065 h 2580813"/>
              <a:gd name="connsiteX407" fmla="*/ 1641159 w 2138759"/>
              <a:gd name="connsiteY407" fmla="*/ 1493934 h 2580813"/>
              <a:gd name="connsiteX408" fmla="*/ 1648239 w 2138759"/>
              <a:gd name="connsiteY408" fmla="*/ 1532687 h 2580813"/>
              <a:gd name="connsiteX409" fmla="*/ 1637228 w 2138759"/>
              <a:gd name="connsiteY409" fmla="*/ 1580652 h 2580813"/>
              <a:gd name="connsiteX410" fmla="*/ 1606929 w 2138759"/>
              <a:gd name="connsiteY410" fmla="*/ 1616855 h 2580813"/>
              <a:gd name="connsiteX411" fmla="*/ 1623253 w 2138759"/>
              <a:gd name="connsiteY411" fmla="*/ 1619252 h 2580813"/>
              <a:gd name="connsiteX412" fmla="*/ 1645275 w 2138759"/>
              <a:gd name="connsiteY412" fmla="*/ 1622243 h 2580813"/>
              <a:gd name="connsiteX413" fmla="*/ 1666637 w 2138759"/>
              <a:gd name="connsiteY413" fmla="*/ 1625660 h 2580813"/>
              <a:gd name="connsiteX414" fmla="*/ 1680996 w 2138759"/>
              <a:gd name="connsiteY414" fmla="*/ 1628804 h 2580813"/>
              <a:gd name="connsiteX415" fmla="*/ 1695953 w 2138759"/>
              <a:gd name="connsiteY415" fmla="*/ 1638645 h 2580813"/>
              <a:gd name="connsiteX416" fmla="*/ 1709790 w 2138759"/>
              <a:gd name="connsiteY416" fmla="*/ 1655965 h 2580813"/>
              <a:gd name="connsiteX417" fmla="*/ 1720002 w 2138759"/>
              <a:gd name="connsiteY417" fmla="*/ 1676361 h 2580813"/>
              <a:gd name="connsiteX418" fmla="*/ 1723949 w 2138759"/>
              <a:gd name="connsiteY418" fmla="*/ 1695550 h 2580813"/>
              <a:gd name="connsiteX419" fmla="*/ 1723949 w 2138759"/>
              <a:gd name="connsiteY419" fmla="*/ 1786177 h 2580813"/>
              <a:gd name="connsiteX420" fmla="*/ 1719204 w 2138759"/>
              <a:gd name="connsiteY420" fmla="*/ 1789458 h 2580813"/>
              <a:gd name="connsiteX421" fmla="*/ 1713506 w 2138759"/>
              <a:gd name="connsiteY421" fmla="*/ 1794064 h 2580813"/>
              <a:gd name="connsiteX422" fmla="*/ 1707671 w 2138759"/>
              <a:gd name="connsiteY422" fmla="*/ 1797922 h 2580813"/>
              <a:gd name="connsiteX423" fmla="*/ 1703018 w 2138759"/>
              <a:gd name="connsiteY423" fmla="*/ 1799554 h 2580813"/>
              <a:gd name="connsiteX424" fmla="*/ 1412969 w 2138759"/>
              <a:gd name="connsiteY424" fmla="*/ 1799554 h 2580813"/>
              <a:gd name="connsiteX425" fmla="*/ 1401743 w 2138759"/>
              <a:gd name="connsiteY425" fmla="*/ 1794506 h 2580813"/>
              <a:gd name="connsiteX426" fmla="*/ 1392237 w 2138759"/>
              <a:gd name="connsiteY426" fmla="*/ 1786177 h 2580813"/>
              <a:gd name="connsiteX427" fmla="*/ 1392237 w 2138759"/>
              <a:gd name="connsiteY427" fmla="*/ 1695550 h 2580813"/>
              <a:gd name="connsiteX428" fmla="*/ 1396123 w 2138759"/>
              <a:gd name="connsiteY428" fmla="*/ 1676361 h 2580813"/>
              <a:gd name="connsiteX429" fmla="*/ 1406289 w 2138759"/>
              <a:gd name="connsiteY429" fmla="*/ 1656203 h 2580813"/>
              <a:gd name="connsiteX430" fmla="*/ 1420141 w 2138759"/>
              <a:gd name="connsiteY430" fmla="*/ 1638832 h 2580813"/>
              <a:gd name="connsiteX431" fmla="*/ 1435176 w 2138759"/>
              <a:gd name="connsiteY431" fmla="*/ 1628753 h 2580813"/>
              <a:gd name="connsiteX432" fmla="*/ 1449104 w 2138759"/>
              <a:gd name="connsiteY432" fmla="*/ 1625626 h 2580813"/>
              <a:gd name="connsiteX433" fmla="*/ 1470819 w 2138759"/>
              <a:gd name="connsiteY433" fmla="*/ 1622192 h 2580813"/>
              <a:gd name="connsiteX434" fmla="*/ 1492918 w 2138759"/>
              <a:gd name="connsiteY434" fmla="*/ 1619218 h 2580813"/>
              <a:gd name="connsiteX435" fmla="*/ 1509196 w 2138759"/>
              <a:gd name="connsiteY435" fmla="*/ 1616804 h 2580813"/>
              <a:gd name="connsiteX436" fmla="*/ 1478636 w 2138759"/>
              <a:gd name="connsiteY436" fmla="*/ 1580890 h 2580813"/>
              <a:gd name="connsiteX437" fmla="*/ 1467533 w 2138759"/>
              <a:gd name="connsiteY437" fmla="*/ 1532687 h 2580813"/>
              <a:gd name="connsiteX438" fmla="*/ 1474705 w 2138759"/>
              <a:gd name="connsiteY438" fmla="*/ 1493934 h 2580813"/>
              <a:gd name="connsiteX439" fmla="*/ 1494070 w 2138759"/>
              <a:gd name="connsiteY439" fmla="*/ 1462065 h 2580813"/>
              <a:gd name="connsiteX440" fmla="*/ 1522649 w 2138759"/>
              <a:gd name="connsiteY440" fmla="*/ 1440445 h 2580813"/>
              <a:gd name="connsiteX441" fmla="*/ 1557663 w 2138759"/>
              <a:gd name="connsiteY441" fmla="*/ 1432423 h 2580813"/>
              <a:gd name="connsiteX442" fmla="*/ 1892710 w 2138759"/>
              <a:gd name="connsiteY442" fmla="*/ 1420844 h 2580813"/>
              <a:gd name="connsiteX443" fmla="*/ 1905847 w 2138759"/>
              <a:gd name="connsiteY443" fmla="*/ 1423806 h 2580813"/>
              <a:gd name="connsiteX444" fmla="*/ 1916642 w 2138759"/>
              <a:gd name="connsiteY444" fmla="*/ 1431788 h 2580813"/>
              <a:gd name="connsiteX445" fmla="*/ 1923913 w 2138759"/>
              <a:gd name="connsiteY445" fmla="*/ 1443554 h 2580813"/>
              <a:gd name="connsiteX446" fmla="*/ 1926559 w 2138759"/>
              <a:gd name="connsiteY446" fmla="*/ 1457861 h 2580813"/>
              <a:gd name="connsiteX447" fmla="*/ 1922444 w 2138759"/>
              <a:gd name="connsiteY447" fmla="*/ 1475570 h 2580813"/>
              <a:gd name="connsiteX448" fmla="*/ 1911121 w 2138759"/>
              <a:gd name="connsiteY448" fmla="*/ 1488936 h 2580813"/>
              <a:gd name="connsiteX449" fmla="*/ 1917222 w 2138759"/>
              <a:gd name="connsiteY449" fmla="*/ 1489821 h 2580813"/>
              <a:gd name="connsiteX450" fmla="*/ 1925451 w 2138759"/>
              <a:gd name="connsiteY450" fmla="*/ 1490926 h 2580813"/>
              <a:gd name="connsiteX451" fmla="*/ 1933435 w 2138759"/>
              <a:gd name="connsiteY451" fmla="*/ 1492187 h 2580813"/>
              <a:gd name="connsiteX452" fmla="*/ 1938801 w 2138759"/>
              <a:gd name="connsiteY452" fmla="*/ 1493348 h 2580813"/>
              <a:gd name="connsiteX453" fmla="*/ 1944391 w 2138759"/>
              <a:gd name="connsiteY453" fmla="*/ 1496981 h 2580813"/>
              <a:gd name="connsiteX454" fmla="*/ 1949562 w 2138759"/>
              <a:gd name="connsiteY454" fmla="*/ 1503376 h 2580813"/>
              <a:gd name="connsiteX455" fmla="*/ 1953378 w 2138759"/>
              <a:gd name="connsiteY455" fmla="*/ 1510906 h 2580813"/>
              <a:gd name="connsiteX456" fmla="*/ 1954848 w 2138759"/>
              <a:gd name="connsiteY456" fmla="*/ 1517991 h 2580813"/>
              <a:gd name="connsiteX457" fmla="*/ 1954848 w 2138759"/>
              <a:gd name="connsiteY457" fmla="*/ 1551450 h 2580813"/>
              <a:gd name="connsiteX458" fmla="*/ 1953080 w 2138759"/>
              <a:gd name="connsiteY458" fmla="*/ 1552661 h 2580813"/>
              <a:gd name="connsiteX459" fmla="*/ 1950951 w 2138759"/>
              <a:gd name="connsiteY459" fmla="*/ 1554362 h 2580813"/>
              <a:gd name="connsiteX460" fmla="*/ 1948770 w 2138759"/>
              <a:gd name="connsiteY460" fmla="*/ 1555786 h 2580813"/>
              <a:gd name="connsiteX461" fmla="*/ 1947031 w 2138759"/>
              <a:gd name="connsiteY461" fmla="*/ 1556389 h 2580813"/>
              <a:gd name="connsiteX462" fmla="*/ 1838635 w 2138759"/>
              <a:gd name="connsiteY462" fmla="*/ 1556389 h 2580813"/>
              <a:gd name="connsiteX463" fmla="*/ 1834440 w 2138759"/>
              <a:gd name="connsiteY463" fmla="*/ 1554525 h 2580813"/>
              <a:gd name="connsiteX464" fmla="*/ 1830887 w 2138759"/>
              <a:gd name="connsiteY464" fmla="*/ 1551450 h 2580813"/>
              <a:gd name="connsiteX465" fmla="*/ 1830887 w 2138759"/>
              <a:gd name="connsiteY465" fmla="*/ 1517991 h 2580813"/>
              <a:gd name="connsiteX466" fmla="*/ 1832339 w 2138759"/>
              <a:gd name="connsiteY466" fmla="*/ 1510906 h 2580813"/>
              <a:gd name="connsiteX467" fmla="*/ 1836139 w 2138759"/>
              <a:gd name="connsiteY467" fmla="*/ 1503464 h 2580813"/>
              <a:gd name="connsiteX468" fmla="*/ 1841315 w 2138759"/>
              <a:gd name="connsiteY468" fmla="*/ 1497050 h 2580813"/>
              <a:gd name="connsiteX469" fmla="*/ 1846934 w 2138759"/>
              <a:gd name="connsiteY469" fmla="*/ 1493329 h 2580813"/>
              <a:gd name="connsiteX470" fmla="*/ 1852139 w 2138759"/>
              <a:gd name="connsiteY470" fmla="*/ 1492174 h 2580813"/>
              <a:gd name="connsiteX471" fmla="*/ 1860255 w 2138759"/>
              <a:gd name="connsiteY471" fmla="*/ 1490907 h 2580813"/>
              <a:gd name="connsiteX472" fmla="*/ 1868513 w 2138759"/>
              <a:gd name="connsiteY472" fmla="*/ 1489809 h 2580813"/>
              <a:gd name="connsiteX473" fmla="*/ 1874597 w 2138759"/>
              <a:gd name="connsiteY473" fmla="*/ 1488918 h 2580813"/>
              <a:gd name="connsiteX474" fmla="*/ 1863176 w 2138759"/>
              <a:gd name="connsiteY474" fmla="*/ 1475658 h 2580813"/>
              <a:gd name="connsiteX475" fmla="*/ 1859026 w 2138759"/>
              <a:gd name="connsiteY475" fmla="*/ 1457861 h 2580813"/>
              <a:gd name="connsiteX476" fmla="*/ 1861707 w 2138759"/>
              <a:gd name="connsiteY476" fmla="*/ 1443554 h 2580813"/>
              <a:gd name="connsiteX477" fmla="*/ 1868944 w 2138759"/>
              <a:gd name="connsiteY477" fmla="*/ 1431788 h 2580813"/>
              <a:gd name="connsiteX478" fmla="*/ 1879619 w 2138759"/>
              <a:gd name="connsiteY478" fmla="*/ 1423806 h 2580813"/>
              <a:gd name="connsiteX479" fmla="*/ 1892710 w 2138759"/>
              <a:gd name="connsiteY479" fmla="*/ 1420844 h 2580813"/>
              <a:gd name="connsiteX480" fmla="*/ 1402795 w 2138759"/>
              <a:gd name="connsiteY480" fmla="*/ 1392917 h 2580813"/>
              <a:gd name="connsiteX481" fmla="*/ 1458988 w 2138759"/>
              <a:gd name="connsiteY481" fmla="*/ 1449110 h 2580813"/>
              <a:gd name="connsiteX482" fmla="*/ 1402795 w 2138759"/>
              <a:gd name="connsiteY482" fmla="*/ 1505299 h 2580813"/>
              <a:gd name="connsiteX483" fmla="*/ 1346601 w 2138759"/>
              <a:gd name="connsiteY483" fmla="*/ 1449110 h 2580813"/>
              <a:gd name="connsiteX484" fmla="*/ 1252784 w 2138759"/>
              <a:gd name="connsiteY484" fmla="*/ 1379295 h 2580813"/>
              <a:gd name="connsiteX485" fmla="*/ 1265993 w 2138759"/>
              <a:gd name="connsiteY485" fmla="*/ 1382272 h 2580813"/>
              <a:gd name="connsiteX486" fmla="*/ 1276848 w 2138759"/>
              <a:gd name="connsiteY486" fmla="*/ 1390294 h 2580813"/>
              <a:gd name="connsiteX487" fmla="*/ 1284159 w 2138759"/>
              <a:gd name="connsiteY487" fmla="*/ 1402119 h 2580813"/>
              <a:gd name="connsiteX488" fmla="*/ 1286819 w 2138759"/>
              <a:gd name="connsiteY488" fmla="*/ 1416499 h 2580813"/>
              <a:gd name="connsiteX489" fmla="*/ 1282682 w 2138759"/>
              <a:gd name="connsiteY489" fmla="*/ 1434297 h 2580813"/>
              <a:gd name="connsiteX490" fmla="*/ 1271296 w 2138759"/>
              <a:gd name="connsiteY490" fmla="*/ 1447730 h 2580813"/>
              <a:gd name="connsiteX491" fmla="*/ 1277430 w 2138759"/>
              <a:gd name="connsiteY491" fmla="*/ 1448619 h 2580813"/>
              <a:gd name="connsiteX492" fmla="*/ 1285706 w 2138759"/>
              <a:gd name="connsiteY492" fmla="*/ 1449729 h 2580813"/>
              <a:gd name="connsiteX493" fmla="*/ 1293733 w 2138759"/>
              <a:gd name="connsiteY493" fmla="*/ 1450997 h 2580813"/>
              <a:gd name="connsiteX494" fmla="*/ 1299128 w 2138759"/>
              <a:gd name="connsiteY494" fmla="*/ 1452164 h 2580813"/>
              <a:gd name="connsiteX495" fmla="*/ 1304749 w 2138759"/>
              <a:gd name="connsiteY495" fmla="*/ 1455815 h 2580813"/>
              <a:gd name="connsiteX496" fmla="*/ 1309949 w 2138759"/>
              <a:gd name="connsiteY496" fmla="*/ 1462242 h 2580813"/>
              <a:gd name="connsiteX497" fmla="*/ 1313786 w 2138759"/>
              <a:gd name="connsiteY497" fmla="*/ 1469810 h 2580813"/>
              <a:gd name="connsiteX498" fmla="*/ 1315263 w 2138759"/>
              <a:gd name="connsiteY498" fmla="*/ 1476931 h 2580813"/>
              <a:gd name="connsiteX499" fmla="*/ 1315263 w 2138759"/>
              <a:gd name="connsiteY499" fmla="*/ 1510558 h 2580813"/>
              <a:gd name="connsiteX500" fmla="*/ 1313486 w 2138759"/>
              <a:gd name="connsiteY500" fmla="*/ 1511776 h 2580813"/>
              <a:gd name="connsiteX501" fmla="*/ 1311345 w 2138759"/>
              <a:gd name="connsiteY501" fmla="*/ 1513485 h 2580813"/>
              <a:gd name="connsiteX502" fmla="*/ 1309152 w 2138759"/>
              <a:gd name="connsiteY502" fmla="*/ 1514916 h 2580813"/>
              <a:gd name="connsiteX503" fmla="*/ 1307404 w 2138759"/>
              <a:gd name="connsiteY503" fmla="*/ 1515522 h 2580813"/>
              <a:gd name="connsiteX504" fmla="*/ 1198412 w 2138759"/>
              <a:gd name="connsiteY504" fmla="*/ 1515522 h 2580813"/>
              <a:gd name="connsiteX505" fmla="*/ 1194193 w 2138759"/>
              <a:gd name="connsiteY505" fmla="*/ 1513649 h 2580813"/>
              <a:gd name="connsiteX506" fmla="*/ 1190621 w 2138759"/>
              <a:gd name="connsiteY506" fmla="*/ 1510558 h 2580813"/>
              <a:gd name="connsiteX507" fmla="*/ 1190621 w 2138759"/>
              <a:gd name="connsiteY507" fmla="*/ 1476931 h 2580813"/>
              <a:gd name="connsiteX508" fmla="*/ 1192081 w 2138759"/>
              <a:gd name="connsiteY508" fmla="*/ 1469810 h 2580813"/>
              <a:gd name="connsiteX509" fmla="*/ 1195901 w 2138759"/>
              <a:gd name="connsiteY509" fmla="*/ 1462330 h 2580813"/>
              <a:gd name="connsiteX510" fmla="*/ 1201107 w 2138759"/>
              <a:gd name="connsiteY510" fmla="*/ 1455885 h 2580813"/>
              <a:gd name="connsiteX511" fmla="*/ 1206756 w 2138759"/>
              <a:gd name="connsiteY511" fmla="*/ 1452145 h 2580813"/>
              <a:gd name="connsiteX512" fmla="*/ 1211990 w 2138759"/>
              <a:gd name="connsiteY512" fmla="*/ 1450984 h 2580813"/>
              <a:gd name="connsiteX513" fmla="*/ 1220150 w 2138759"/>
              <a:gd name="connsiteY513" fmla="*/ 1449710 h 2580813"/>
              <a:gd name="connsiteX514" fmla="*/ 1228454 w 2138759"/>
              <a:gd name="connsiteY514" fmla="*/ 1448607 h 2580813"/>
              <a:gd name="connsiteX515" fmla="*/ 1234571 w 2138759"/>
              <a:gd name="connsiteY515" fmla="*/ 1447711 h 2580813"/>
              <a:gd name="connsiteX516" fmla="*/ 1223087 w 2138759"/>
              <a:gd name="connsiteY516" fmla="*/ 1434385 h 2580813"/>
              <a:gd name="connsiteX517" fmla="*/ 1218915 w 2138759"/>
              <a:gd name="connsiteY517" fmla="*/ 1416499 h 2580813"/>
              <a:gd name="connsiteX518" fmla="*/ 1221610 w 2138759"/>
              <a:gd name="connsiteY518" fmla="*/ 1402119 h 2580813"/>
              <a:gd name="connsiteX519" fmla="*/ 1228887 w 2138759"/>
              <a:gd name="connsiteY519" fmla="*/ 1390294 h 2580813"/>
              <a:gd name="connsiteX520" fmla="*/ 1239621 w 2138759"/>
              <a:gd name="connsiteY520" fmla="*/ 1382272 h 2580813"/>
              <a:gd name="connsiteX521" fmla="*/ 1252784 w 2138759"/>
              <a:gd name="connsiteY521" fmla="*/ 1379295 h 2580813"/>
              <a:gd name="connsiteX522" fmla="*/ 1639829 w 2138759"/>
              <a:gd name="connsiteY522" fmla="*/ 1298240 h 2580813"/>
              <a:gd name="connsiteX523" fmla="*/ 1696022 w 2138759"/>
              <a:gd name="connsiteY523" fmla="*/ 1354433 h 2580813"/>
              <a:gd name="connsiteX524" fmla="*/ 1639829 w 2138759"/>
              <a:gd name="connsiteY524" fmla="*/ 1410622 h 2580813"/>
              <a:gd name="connsiteX525" fmla="*/ 1583635 w 2138759"/>
              <a:gd name="connsiteY525" fmla="*/ 1354433 h 2580813"/>
              <a:gd name="connsiteX526" fmla="*/ 1450475 w 2138759"/>
              <a:gd name="connsiteY526" fmla="*/ 1250561 h 2580813"/>
              <a:gd name="connsiteX527" fmla="*/ 1506668 w 2138759"/>
              <a:gd name="connsiteY527" fmla="*/ 1306754 h 2580813"/>
              <a:gd name="connsiteX528" fmla="*/ 1450475 w 2138759"/>
              <a:gd name="connsiteY528" fmla="*/ 1362943 h 2580813"/>
              <a:gd name="connsiteX529" fmla="*/ 1394281 w 2138759"/>
              <a:gd name="connsiteY529" fmla="*/ 1306754 h 2580813"/>
              <a:gd name="connsiteX530" fmla="*/ 1332871 w 2138759"/>
              <a:gd name="connsiteY530" fmla="*/ 1213098 h 2580813"/>
              <a:gd name="connsiteX531" fmla="*/ 1341677 w 2138759"/>
              <a:gd name="connsiteY531" fmla="*/ 1215167 h 2580813"/>
              <a:gd name="connsiteX532" fmla="*/ 1348913 w 2138759"/>
              <a:gd name="connsiteY532" fmla="*/ 1220742 h 2580813"/>
              <a:gd name="connsiteX533" fmla="*/ 1353787 w 2138759"/>
              <a:gd name="connsiteY533" fmla="*/ 1228961 h 2580813"/>
              <a:gd name="connsiteX534" fmla="*/ 1355561 w 2138759"/>
              <a:gd name="connsiteY534" fmla="*/ 1238955 h 2580813"/>
              <a:gd name="connsiteX535" fmla="*/ 1352803 w 2138759"/>
              <a:gd name="connsiteY535" fmla="*/ 1251324 h 2580813"/>
              <a:gd name="connsiteX536" fmla="*/ 1345212 w 2138759"/>
              <a:gd name="connsiteY536" fmla="*/ 1260660 h 2580813"/>
              <a:gd name="connsiteX537" fmla="*/ 1349302 w 2138759"/>
              <a:gd name="connsiteY537" fmla="*/ 1261278 h 2580813"/>
              <a:gd name="connsiteX538" fmla="*/ 1354818 w 2138759"/>
              <a:gd name="connsiteY538" fmla="*/ 1262050 h 2580813"/>
              <a:gd name="connsiteX539" fmla="*/ 1360170 w 2138759"/>
              <a:gd name="connsiteY539" fmla="*/ 1262931 h 2580813"/>
              <a:gd name="connsiteX540" fmla="*/ 1363767 w 2138759"/>
              <a:gd name="connsiteY540" fmla="*/ 1263742 h 2580813"/>
              <a:gd name="connsiteX541" fmla="*/ 1367514 w 2138759"/>
              <a:gd name="connsiteY541" fmla="*/ 1266280 h 2580813"/>
              <a:gd name="connsiteX542" fmla="*/ 1370980 w 2138759"/>
              <a:gd name="connsiteY542" fmla="*/ 1270746 h 2580813"/>
              <a:gd name="connsiteX543" fmla="*/ 1373539 w 2138759"/>
              <a:gd name="connsiteY543" fmla="*/ 1276006 h 2580813"/>
              <a:gd name="connsiteX544" fmla="*/ 1374527 w 2138759"/>
              <a:gd name="connsiteY544" fmla="*/ 1280955 h 2580813"/>
              <a:gd name="connsiteX545" fmla="*/ 1374527 w 2138759"/>
              <a:gd name="connsiteY545" fmla="*/ 1304326 h 2580813"/>
              <a:gd name="connsiteX546" fmla="*/ 1373338 w 2138759"/>
              <a:gd name="connsiteY546" fmla="*/ 1305172 h 2580813"/>
              <a:gd name="connsiteX547" fmla="*/ 1371911 w 2138759"/>
              <a:gd name="connsiteY547" fmla="*/ 1306360 h 2580813"/>
              <a:gd name="connsiteX548" fmla="*/ 1370449 w 2138759"/>
              <a:gd name="connsiteY548" fmla="*/ 1307355 h 2580813"/>
              <a:gd name="connsiteX549" fmla="*/ 1369284 w 2138759"/>
              <a:gd name="connsiteY549" fmla="*/ 1307776 h 2580813"/>
              <a:gd name="connsiteX550" fmla="*/ 1296623 w 2138759"/>
              <a:gd name="connsiteY550" fmla="*/ 1307776 h 2580813"/>
              <a:gd name="connsiteX551" fmla="*/ 1293811 w 2138759"/>
              <a:gd name="connsiteY551" fmla="*/ 1306474 h 2580813"/>
              <a:gd name="connsiteX552" fmla="*/ 1291429 w 2138759"/>
              <a:gd name="connsiteY552" fmla="*/ 1304326 h 2580813"/>
              <a:gd name="connsiteX553" fmla="*/ 1291429 w 2138759"/>
              <a:gd name="connsiteY553" fmla="*/ 1280955 h 2580813"/>
              <a:gd name="connsiteX554" fmla="*/ 1292403 w 2138759"/>
              <a:gd name="connsiteY554" fmla="*/ 1276006 h 2580813"/>
              <a:gd name="connsiteX555" fmla="*/ 1294949 w 2138759"/>
              <a:gd name="connsiteY555" fmla="*/ 1270808 h 2580813"/>
              <a:gd name="connsiteX556" fmla="*/ 1298419 w 2138759"/>
              <a:gd name="connsiteY556" fmla="*/ 1266328 h 2580813"/>
              <a:gd name="connsiteX557" fmla="*/ 1302186 w 2138759"/>
              <a:gd name="connsiteY557" fmla="*/ 1263729 h 2580813"/>
              <a:gd name="connsiteX558" fmla="*/ 1305675 w 2138759"/>
              <a:gd name="connsiteY558" fmla="*/ 1262922 h 2580813"/>
              <a:gd name="connsiteX559" fmla="*/ 1311115 w 2138759"/>
              <a:gd name="connsiteY559" fmla="*/ 1262037 h 2580813"/>
              <a:gd name="connsiteX560" fmla="*/ 1316651 w 2138759"/>
              <a:gd name="connsiteY560" fmla="*/ 1261270 h 2580813"/>
              <a:gd name="connsiteX561" fmla="*/ 1320729 w 2138759"/>
              <a:gd name="connsiteY561" fmla="*/ 1260647 h 2580813"/>
              <a:gd name="connsiteX562" fmla="*/ 1313073 w 2138759"/>
              <a:gd name="connsiteY562" fmla="*/ 1251385 h 2580813"/>
              <a:gd name="connsiteX563" fmla="*/ 1310292 w 2138759"/>
              <a:gd name="connsiteY563" fmla="*/ 1238955 h 2580813"/>
              <a:gd name="connsiteX564" fmla="*/ 1312088 w 2138759"/>
              <a:gd name="connsiteY564" fmla="*/ 1228961 h 2580813"/>
              <a:gd name="connsiteX565" fmla="*/ 1316940 w 2138759"/>
              <a:gd name="connsiteY565" fmla="*/ 1220742 h 2580813"/>
              <a:gd name="connsiteX566" fmla="*/ 1324099 w 2138759"/>
              <a:gd name="connsiteY566" fmla="*/ 1215167 h 2580813"/>
              <a:gd name="connsiteX567" fmla="*/ 1332871 w 2138759"/>
              <a:gd name="connsiteY567" fmla="*/ 1213098 h 2580813"/>
              <a:gd name="connsiteX568" fmla="*/ 1803759 w 2138759"/>
              <a:gd name="connsiteY568" fmla="*/ 1189940 h 2580813"/>
              <a:gd name="connsiteX569" fmla="*/ 1822021 w 2138759"/>
              <a:gd name="connsiteY569" fmla="*/ 1194078 h 2580813"/>
              <a:gd name="connsiteX570" fmla="*/ 1837028 w 2138759"/>
              <a:gd name="connsiteY570" fmla="*/ 1205229 h 2580813"/>
              <a:gd name="connsiteX571" fmla="*/ 1847136 w 2138759"/>
              <a:gd name="connsiteY571" fmla="*/ 1221666 h 2580813"/>
              <a:gd name="connsiteX572" fmla="*/ 1850814 w 2138759"/>
              <a:gd name="connsiteY572" fmla="*/ 1241653 h 2580813"/>
              <a:gd name="connsiteX573" fmla="*/ 1845094 w 2138759"/>
              <a:gd name="connsiteY573" fmla="*/ 1266392 h 2580813"/>
              <a:gd name="connsiteX574" fmla="*/ 1829353 w 2138759"/>
              <a:gd name="connsiteY574" fmla="*/ 1285064 h 2580813"/>
              <a:gd name="connsiteX575" fmla="*/ 1837834 w 2138759"/>
              <a:gd name="connsiteY575" fmla="*/ 1286301 h 2580813"/>
              <a:gd name="connsiteX576" fmla="*/ 1849274 w 2138759"/>
              <a:gd name="connsiteY576" fmla="*/ 1287843 h 2580813"/>
              <a:gd name="connsiteX577" fmla="*/ 1860372 w 2138759"/>
              <a:gd name="connsiteY577" fmla="*/ 1289605 h 2580813"/>
              <a:gd name="connsiteX578" fmla="*/ 1867831 w 2138759"/>
              <a:gd name="connsiteY578" fmla="*/ 1291227 h 2580813"/>
              <a:gd name="connsiteX579" fmla="*/ 1875602 w 2138759"/>
              <a:gd name="connsiteY579" fmla="*/ 1296303 h 2580813"/>
              <a:gd name="connsiteX580" fmla="*/ 1882790 w 2138759"/>
              <a:gd name="connsiteY580" fmla="*/ 1305236 h 2580813"/>
              <a:gd name="connsiteX581" fmla="*/ 1888096 w 2138759"/>
              <a:gd name="connsiteY581" fmla="*/ 1315756 h 2580813"/>
              <a:gd name="connsiteX582" fmla="*/ 1890146 w 2138759"/>
              <a:gd name="connsiteY582" fmla="*/ 1325653 h 2580813"/>
              <a:gd name="connsiteX583" fmla="*/ 1890146 w 2138759"/>
              <a:gd name="connsiteY583" fmla="*/ 1372396 h 2580813"/>
              <a:gd name="connsiteX584" fmla="*/ 1887681 w 2138759"/>
              <a:gd name="connsiteY584" fmla="*/ 1374088 h 2580813"/>
              <a:gd name="connsiteX585" fmla="*/ 1884721 w 2138759"/>
              <a:gd name="connsiteY585" fmla="*/ 1376463 h 2580813"/>
              <a:gd name="connsiteX586" fmla="*/ 1881689 w 2138759"/>
              <a:gd name="connsiteY586" fmla="*/ 1378453 h 2580813"/>
              <a:gd name="connsiteX587" fmla="*/ 1879272 w 2138759"/>
              <a:gd name="connsiteY587" fmla="*/ 1379295 h 2580813"/>
              <a:gd name="connsiteX588" fmla="*/ 1728590 w 2138759"/>
              <a:gd name="connsiteY588" fmla="*/ 1379295 h 2580813"/>
              <a:gd name="connsiteX589" fmla="*/ 1722758 w 2138759"/>
              <a:gd name="connsiteY589" fmla="*/ 1376691 h 2580813"/>
              <a:gd name="connsiteX590" fmla="*/ 1717819 w 2138759"/>
              <a:gd name="connsiteY590" fmla="*/ 1372396 h 2580813"/>
              <a:gd name="connsiteX591" fmla="*/ 1717819 w 2138759"/>
              <a:gd name="connsiteY591" fmla="*/ 1325653 h 2580813"/>
              <a:gd name="connsiteX592" fmla="*/ 1719838 w 2138759"/>
              <a:gd name="connsiteY592" fmla="*/ 1315756 h 2580813"/>
              <a:gd name="connsiteX593" fmla="*/ 1725119 w 2138759"/>
              <a:gd name="connsiteY593" fmla="*/ 1305359 h 2580813"/>
              <a:gd name="connsiteX594" fmla="*/ 1732315 w 2138759"/>
              <a:gd name="connsiteY594" fmla="*/ 1296399 h 2580813"/>
              <a:gd name="connsiteX595" fmla="*/ 1740126 w 2138759"/>
              <a:gd name="connsiteY595" fmla="*/ 1291201 h 2580813"/>
              <a:gd name="connsiteX596" fmla="*/ 1747362 w 2138759"/>
              <a:gd name="connsiteY596" fmla="*/ 1289588 h 2580813"/>
              <a:gd name="connsiteX597" fmla="*/ 1758643 w 2138759"/>
              <a:gd name="connsiteY597" fmla="*/ 1287817 h 2580813"/>
              <a:gd name="connsiteX598" fmla="*/ 1770124 w 2138759"/>
              <a:gd name="connsiteY598" fmla="*/ 1286283 h 2580813"/>
              <a:gd name="connsiteX599" fmla="*/ 1778580 w 2138759"/>
              <a:gd name="connsiteY599" fmla="*/ 1285038 h 2580813"/>
              <a:gd name="connsiteX600" fmla="*/ 1762704 w 2138759"/>
              <a:gd name="connsiteY600" fmla="*/ 1266515 h 2580813"/>
              <a:gd name="connsiteX601" fmla="*/ 1756936 w 2138759"/>
              <a:gd name="connsiteY601" fmla="*/ 1241653 h 2580813"/>
              <a:gd name="connsiteX602" fmla="*/ 1760662 w 2138759"/>
              <a:gd name="connsiteY602" fmla="*/ 1221666 h 2580813"/>
              <a:gd name="connsiteX603" fmla="*/ 1770722 w 2138759"/>
              <a:gd name="connsiteY603" fmla="*/ 1205229 h 2580813"/>
              <a:gd name="connsiteX604" fmla="*/ 1785561 w 2138759"/>
              <a:gd name="connsiteY604" fmla="*/ 1194078 h 2580813"/>
              <a:gd name="connsiteX605" fmla="*/ 1803759 w 2138759"/>
              <a:gd name="connsiteY605" fmla="*/ 1189940 h 2580813"/>
              <a:gd name="connsiteX606" fmla="*/ 2023146 w 2138759"/>
              <a:gd name="connsiteY606" fmla="*/ 1159970 h 2580813"/>
              <a:gd name="connsiteX607" fmla="*/ 2036355 w 2138759"/>
              <a:gd name="connsiteY607" fmla="*/ 1162947 h 2580813"/>
              <a:gd name="connsiteX608" fmla="*/ 2047210 w 2138759"/>
              <a:gd name="connsiteY608" fmla="*/ 1170969 h 2580813"/>
              <a:gd name="connsiteX609" fmla="*/ 2054521 w 2138759"/>
              <a:gd name="connsiteY609" fmla="*/ 1182794 h 2580813"/>
              <a:gd name="connsiteX610" fmla="*/ 2057182 w 2138759"/>
              <a:gd name="connsiteY610" fmla="*/ 1197174 h 2580813"/>
              <a:gd name="connsiteX611" fmla="*/ 2053044 w 2138759"/>
              <a:gd name="connsiteY611" fmla="*/ 1214972 h 2580813"/>
              <a:gd name="connsiteX612" fmla="*/ 2041659 w 2138759"/>
              <a:gd name="connsiteY612" fmla="*/ 1228405 h 2580813"/>
              <a:gd name="connsiteX613" fmla="*/ 2047793 w 2138759"/>
              <a:gd name="connsiteY613" fmla="*/ 1229294 h 2580813"/>
              <a:gd name="connsiteX614" fmla="*/ 2056068 w 2138759"/>
              <a:gd name="connsiteY614" fmla="*/ 1230404 h 2580813"/>
              <a:gd name="connsiteX615" fmla="*/ 2064095 w 2138759"/>
              <a:gd name="connsiteY615" fmla="*/ 1231672 h 2580813"/>
              <a:gd name="connsiteX616" fmla="*/ 2069491 w 2138759"/>
              <a:gd name="connsiteY616" fmla="*/ 1232839 h 2580813"/>
              <a:gd name="connsiteX617" fmla="*/ 2075111 w 2138759"/>
              <a:gd name="connsiteY617" fmla="*/ 1236490 h 2580813"/>
              <a:gd name="connsiteX618" fmla="*/ 2080311 w 2138759"/>
              <a:gd name="connsiteY618" fmla="*/ 1242917 h 2580813"/>
              <a:gd name="connsiteX619" fmla="*/ 2084148 w 2138759"/>
              <a:gd name="connsiteY619" fmla="*/ 1250485 h 2580813"/>
              <a:gd name="connsiteX620" fmla="*/ 2085625 w 2138759"/>
              <a:gd name="connsiteY620" fmla="*/ 1257606 h 2580813"/>
              <a:gd name="connsiteX621" fmla="*/ 2085625 w 2138759"/>
              <a:gd name="connsiteY621" fmla="*/ 1291233 h 2580813"/>
              <a:gd name="connsiteX622" fmla="*/ 2083848 w 2138759"/>
              <a:gd name="connsiteY622" fmla="*/ 1292451 h 2580813"/>
              <a:gd name="connsiteX623" fmla="*/ 2081707 w 2138759"/>
              <a:gd name="connsiteY623" fmla="*/ 1294160 h 2580813"/>
              <a:gd name="connsiteX624" fmla="*/ 2079514 w 2138759"/>
              <a:gd name="connsiteY624" fmla="*/ 1295591 h 2580813"/>
              <a:gd name="connsiteX625" fmla="*/ 2077766 w 2138759"/>
              <a:gd name="connsiteY625" fmla="*/ 1296197 h 2580813"/>
              <a:gd name="connsiteX626" fmla="*/ 1968775 w 2138759"/>
              <a:gd name="connsiteY626" fmla="*/ 1296197 h 2580813"/>
              <a:gd name="connsiteX627" fmla="*/ 1964556 w 2138759"/>
              <a:gd name="connsiteY627" fmla="*/ 1294324 h 2580813"/>
              <a:gd name="connsiteX628" fmla="*/ 1960984 w 2138759"/>
              <a:gd name="connsiteY628" fmla="*/ 1291233 h 2580813"/>
              <a:gd name="connsiteX629" fmla="*/ 1960984 w 2138759"/>
              <a:gd name="connsiteY629" fmla="*/ 1257606 h 2580813"/>
              <a:gd name="connsiteX630" fmla="*/ 1962444 w 2138759"/>
              <a:gd name="connsiteY630" fmla="*/ 1250485 h 2580813"/>
              <a:gd name="connsiteX631" fmla="*/ 1966264 w 2138759"/>
              <a:gd name="connsiteY631" fmla="*/ 1243005 h 2580813"/>
              <a:gd name="connsiteX632" fmla="*/ 1971470 w 2138759"/>
              <a:gd name="connsiteY632" fmla="*/ 1236560 h 2580813"/>
              <a:gd name="connsiteX633" fmla="*/ 1977119 w 2138759"/>
              <a:gd name="connsiteY633" fmla="*/ 1232820 h 2580813"/>
              <a:gd name="connsiteX634" fmla="*/ 1982353 w 2138759"/>
              <a:gd name="connsiteY634" fmla="*/ 1231659 h 2580813"/>
              <a:gd name="connsiteX635" fmla="*/ 1990513 w 2138759"/>
              <a:gd name="connsiteY635" fmla="*/ 1230385 h 2580813"/>
              <a:gd name="connsiteX636" fmla="*/ 1998817 w 2138759"/>
              <a:gd name="connsiteY636" fmla="*/ 1229282 h 2580813"/>
              <a:gd name="connsiteX637" fmla="*/ 2004934 w 2138759"/>
              <a:gd name="connsiteY637" fmla="*/ 1228386 h 2580813"/>
              <a:gd name="connsiteX638" fmla="*/ 1993450 w 2138759"/>
              <a:gd name="connsiteY638" fmla="*/ 1215060 h 2580813"/>
              <a:gd name="connsiteX639" fmla="*/ 1989278 w 2138759"/>
              <a:gd name="connsiteY639" fmla="*/ 1197174 h 2580813"/>
              <a:gd name="connsiteX640" fmla="*/ 1991973 w 2138759"/>
              <a:gd name="connsiteY640" fmla="*/ 1182794 h 2580813"/>
              <a:gd name="connsiteX641" fmla="*/ 1999250 w 2138759"/>
              <a:gd name="connsiteY641" fmla="*/ 1170969 h 2580813"/>
              <a:gd name="connsiteX642" fmla="*/ 2009983 w 2138759"/>
              <a:gd name="connsiteY642" fmla="*/ 1162947 h 2580813"/>
              <a:gd name="connsiteX643" fmla="*/ 2023146 w 2138759"/>
              <a:gd name="connsiteY643" fmla="*/ 1159970 h 2580813"/>
              <a:gd name="connsiteX644" fmla="*/ 1545152 w 2138759"/>
              <a:gd name="connsiteY644" fmla="*/ 1091176 h 2580813"/>
              <a:gd name="connsiteX645" fmla="*/ 1636764 w 2138759"/>
              <a:gd name="connsiteY645" fmla="*/ 1182788 h 2580813"/>
              <a:gd name="connsiteX646" fmla="*/ 1545152 w 2138759"/>
              <a:gd name="connsiteY646" fmla="*/ 1274401 h 2580813"/>
              <a:gd name="connsiteX647" fmla="*/ 1453539 w 2138759"/>
              <a:gd name="connsiteY647" fmla="*/ 1182788 h 2580813"/>
              <a:gd name="connsiteX648" fmla="*/ 1699088 w 2138759"/>
              <a:gd name="connsiteY648" fmla="*/ 1055075 h 2580813"/>
              <a:gd name="connsiteX649" fmla="*/ 1755281 w 2138759"/>
              <a:gd name="connsiteY649" fmla="*/ 1111268 h 2580813"/>
              <a:gd name="connsiteX650" fmla="*/ 1699088 w 2138759"/>
              <a:gd name="connsiteY650" fmla="*/ 1167457 h 2580813"/>
              <a:gd name="connsiteX651" fmla="*/ 1642894 w 2138759"/>
              <a:gd name="connsiteY651" fmla="*/ 1111268 h 2580813"/>
              <a:gd name="connsiteX652" fmla="*/ 1408925 w 2138759"/>
              <a:gd name="connsiteY652" fmla="*/ 1049626 h 2580813"/>
              <a:gd name="connsiteX653" fmla="*/ 1465118 w 2138759"/>
              <a:gd name="connsiteY653" fmla="*/ 1105819 h 2580813"/>
              <a:gd name="connsiteX654" fmla="*/ 1408925 w 2138759"/>
              <a:gd name="connsiteY654" fmla="*/ 1162008 h 2580813"/>
              <a:gd name="connsiteX655" fmla="*/ 1352731 w 2138759"/>
              <a:gd name="connsiteY655" fmla="*/ 1105819 h 2580813"/>
              <a:gd name="connsiteX656" fmla="*/ 1430559 w 2138759"/>
              <a:gd name="connsiteY656" fmla="*/ 875937 h 2580813"/>
              <a:gd name="connsiteX657" fmla="*/ 1443768 w 2138759"/>
              <a:gd name="connsiteY657" fmla="*/ 878914 h 2580813"/>
              <a:gd name="connsiteX658" fmla="*/ 1454623 w 2138759"/>
              <a:gd name="connsiteY658" fmla="*/ 886936 h 2580813"/>
              <a:gd name="connsiteX659" fmla="*/ 1461934 w 2138759"/>
              <a:gd name="connsiteY659" fmla="*/ 898761 h 2580813"/>
              <a:gd name="connsiteX660" fmla="*/ 1464595 w 2138759"/>
              <a:gd name="connsiteY660" fmla="*/ 913141 h 2580813"/>
              <a:gd name="connsiteX661" fmla="*/ 1460457 w 2138759"/>
              <a:gd name="connsiteY661" fmla="*/ 930939 h 2580813"/>
              <a:gd name="connsiteX662" fmla="*/ 1449072 w 2138759"/>
              <a:gd name="connsiteY662" fmla="*/ 944372 h 2580813"/>
              <a:gd name="connsiteX663" fmla="*/ 1455206 w 2138759"/>
              <a:gd name="connsiteY663" fmla="*/ 945261 h 2580813"/>
              <a:gd name="connsiteX664" fmla="*/ 1463481 w 2138759"/>
              <a:gd name="connsiteY664" fmla="*/ 946371 h 2580813"/>
              <a:gd name="connsiteX665" fmla="*/ 1471508 w 2138759"/>
              <a:gd name="connsiteY665" fmla="*/ 947639 h 2580813"/>
              <a:gd name="connsiteX666" fmla="*/ 1476904 w 2138759"/>
              <a:gd name="connsiteY666" fmla="*/ 948806 h 2580813"/>
              <a:gd name="connsiteX667" fmla="*/ 1482524 w 2138759"/>
              <a:gd name="connsiteY667" fmla="*/ 952457 h 2580813"/>
              <a:gd name="connsiteX668" fmla="*/ 1487724 w 2138759"/>
              <a:gd name="connsiteY668" fmla="*/ 958884 h 2580813"/>
              <a:gd name="connsiteX669" fmla="*/ 1491561 w 2138759"/>
              <a:gd name="connsiteY669" fmla="*/ 966452 h 2580813"/>
              <a:gd name="connsiteX670" fmla="*/ 1493038 w 2138759"/>
              <a:gd name="connsiteY670" fmla="*/ 973573 h 2580813"/>
              <a:gd name="connsiteX671" fmla="*/ 1493038 w 2138759"/>
              <a:gd name="connsiteY671" fmla="*/ 1007200 h 2580813"/>
              <a:gd name="connsiteX672" fmla="*/ 1491261 w 2138759"/>
              <a:gd name="connsiteY672" fmla="*/ 1008418 h 2580813"/>
              <a:gd name="connsiteX673" fmla="*/ 1489120 w 2138759"/>
              <a:gd name="connsiteY673" fmla="*/ 1010127 h 2580813"/>
              <a:gd name="connsiteX674" fmla="*/ 1486927 w 2138759"/>
              <a:gd name="connsiteY674" fmla="*/ 1011558 h 2580813"/>
              <a:gd name="connsiteX675" fmla="*/ 1485179 w 2138759"/>
              <a:gd name="connsiteY675" fmla="*/ 1012164 h 2580813"/>
              <a:gd name="connsiteX676" fmla="*/ 1376188 w 2138759"/>
              <a:gd name="connsiteY676" fmla="*/ 1012164 h 2580813"/>
              <a:gd name="connsiteX677" fmla="*/ 1371969 w 2138759"/>
              <a:gd name="connsiteY677" fmla="*/ 1010291 h 2580813"/>
              <a:gd name="connsiteX678" fmla="*/ 1368397 w 2138759"/>
              <a:gd name="connsiteY678" fmla="*/ 1007200 h 2580813"/>
              <a:gd name="connsiteX679" fmla="*/ 1368397 w 2138759"/>
              <a:gd name="connsiteY679" fmla="*/ 973573 h 2580813"/>
              <a:gd name="connsiteX680" fmla="*/ 1369857 w 2138759"/>
              <a:gd name="connsiteY680" fmla="*/ 966452 h 2580813"/>
              <a:gd name="connsiteX681" fmla="*/ 1373677 w 2138759"/>
              <a:gd name="connsiteY681" fmla="*/ 958972 h 2580813"/>
              <a:gd name="connsiteX682" fmla="*/ 1378883 w 2138759"/>
              <a:gd name="connsiteY682" fmla="*/ 952527 h 2580813"/>
              <a:gd name="connsiteX683" fmla="*/ 1384532 w 2138759"/>
              <a:gd name="connsiteY683" fmla="*/ 948787 h 2580813"/>
              <a:gd name="connsiteX684" fmla="*/ 1389766 w 2138759"/>
              <a:gd name="connsiteY684" fmla="*/ 947626 h 2580813"/>
              <a:gd name="connsiteX685" fmla="*/ 1397926 w 2138759"/>
              <a:gd name="connsiteY685" fmla="*/ 946352 h 2580813"/>
              <a:gd name="connsiteX686" fmla="*/ 1406230 w 2138759"/>
              <a:gd name="connsiteY686" fmla="*/ 945249 h 2580813"/>
              <a:gd name="connsiteX687" fmla="*/ 1412347 w 2138759"/>
              <a:gd name="connsiteY687" fmla="*/ 944353 h 2580813"/>
              <a:gd name="connsiteX688" fmla="*/ 1400863 w 2138759"/>
              <a:gd name="connsiteY688" fmla="*/ 931027 h 2580813"/>
              <a:gd name="connsiteX689" fmla="*/ 1396691 w 2138759"/>
              <a:gd name="connsiteY689" fmla="*/ 913141 h 2580813"/>
              <a:gd name="connsiteX690" fmla="*/ 1399386 w 2138759"/>
              <a:gd name="connsiteY690" fmla="*/ 898761 h 2580813"/>
              <a:gd name="connsiteX691" fmla="*/ 1406663 w 2138759"/>
              <a:gd name="connsiteY691" fmla="*/ 886936 h 2580813"/>
              <a:gd name="connsiteX692" fmla="*/ 1417396 w 2138759"/>
              <a:gd name="connsiteY692" fmla="*/ 878914 h 2580813"/>
              <a:gd name="connsiteX693" fmla="*/ 1430559 w 2138759"/>
              <a:gd name="connsiteY693" fmla="*/ 875937 h 2580813"/>
              <a:gd name="connsiteX694" fmla="*/ 1661744 w 2138759"/>
              <a:gd name="connsiteY694" fmla="*/ 822809 h 2580813"/>
              <a:gd name="connsiteX695" fmla="*/ 1679933 w 2138759"/>
              <a:gd name="connsiteY695" fmla="*/ 826947 h 2580813"/>
              <a:gd name="connsiteX696" fmla="*/ 1694881 w 2138759"/>
              <a:gd name="connsiteY696" fmla="*/ 838098 h 2580813"/>
              <a:gd name="connsiteX697" fmla="*/ 1704949 w 2138759"/>
              <a:gd name="connsiteY697" fmla="*/ 854535 h 2580813"/>
              <a:gd name="connsiteX698" fmla="*/ 1708613 w 2138759"/>
              <a:gd name="connsiteY698" fmla="*/ 874522 h 2580813"/>
              <a:gd name="connsiteX699" fmla="*/ 1702915 w 2138759"/>
              <a:gd name="connsiteY699" fmla="*/ 899261 h 2580813"/>
              <a:gd name="connsiteX700" fmla="*/ 1687236 w 2138759"/>
              <a:gd name="connsiteY700" fmla="*/ 917933 h 2580813"/>
              <a:gd name="connsiteX701" fmla="*/ 1695684 w 2138759"/>
              <a:gd name="connsiteY701" fmla="*/ 919170 h 2580813"/>
              <a:gd name="connsiteX702" fmla="*/ 1707079 w 2138759"/>
              <a:gd name="connsiteY702" fmla="*/ 920712 h 2580813"/>
              <a:gd name="connsiteX703" fmla="*/ 1718133 w 2138759"/>
              <a:gd name="connsiteY703" fmla="*/ 922474 h 2580813"/>
              <a:gd name="connsiteX704" fmla="*/ 1725563 w 2138759"/>
              <a:gd name="connsiteY704" fmla="*/ 924096 h 2580813"/>
              <a:gd name="connsiteX705" fmla="*/ 1733303 w 2138759"/>
              <a:gd name="connsiteY705" fmla="*/ 929172 h 2580813"/>
              <a:gd name="connsiteX706" fmla="*/ 1740463 w 2138759"/>
              <a:gd name="connsiteY706" fmla="*/ 938105 h 2580813"/>
              <a:gd name="connsiteX707" fmla="*/ 1745747 w 2138759"/>
              <a:gd name="connsiteY707" fmla="*/ 948625 h 2580813"/>
              <a:gd name="connsiteX708" fmla="*/ 1747789 w 2138759"/>
              <a:gd name="connsiteY708" fmla="*/ 958522 h 2580813"/>
              <a:gd name="connsiteX709" fmla="*/ 1747789 w 2138759"/>
              <a:gd name="connsiteY709" fmla="*/ 1005265 h 2580813"/>
              <a:gd name="connsiteX710" fmla="*/ 1745334 w 2138759"/>
              <a:gd name="connsiteY710" fmla="*/ 1006957 h 2580813"/>
              <a:gd name="connsiteX711" fmla="*/ 1742386 w 2138759"/>
              <a:gd name="connsiteY711" fmla="*/ 1009332 h 2580813"/>
              <a:gd name="connsiteX712" fmla="*/ 1739366 w 2138759"/>
              <a:gd name="connsiteY712" fmla="*/ 1011322 h 2580813"/>
              <a:gd name="connsiteX713" fmla="*/ 1736958 w 2138759"/>
              <a:gd name="connsiteY713" fmla="*/ 1012164 h 2580813"/>
              <a:gd name="connsiteX714" fmla="*/ 1586871 w 2138759"/>
              <a:gd name="connsiteY714" fmla="*/ 1012164 h 2580813"/>
              <a:gd name="connsiteX715" fmla="*/ 1581062 w 2138759"/>
              <a:gd name="connsiteY715" fmla="*/ 1009560 h 2580813"/>
              <a:gd name="connsiteX716" fmla="*/ 1576143 w 2138759"/>
              <a:gd name="connsiteY716" fmla="*/ 1005265 h 2580813"/>
              <a:gd name="connsiteX717" fmla="*/ 1576143 w 2138759"/>
              <a:gd name="connsiteY717" fmla="*/ 958522 h 2580813"/>
              <a:gd name="connsiteX718" fmla="*/ 1578154 w 2138759"/>
              <a:gd name="connsiteY718" fmla="*/ 948625 h 2580813"/>
              <a:gd name="connsiteX719" fmla="*/ 1583414 w 2138759"/>
              <a:gd name="connsiteY719" fmla="*/ 938228 h 2580813"/>
              <a:gd name="connsiteX720" fmla="*/ 1590582 w 2138759"/>
              <a:gd name="connsiteY720" fmla="*/ 929268 h 2580813"/>
              <a:gd name="connsiteX721" fmla="*/ 1598362 w 2138759"/>
              <a:gd name="connsiteY721" fmla="*/ 924070 h 2580813"/>
              <a:gd name="connsiteX722" fmla="*/ 1605569 w 2138759"/>
              <a:gd name="connsiteY722" fmla="*/ 922457 h 2580813"/>
              <a:gd name="connsiteX723" fmla="*/ 1616806 w 2138759"/>
              <a:gd name="connsiteY723" fmla="*/ 920686 h 2580813"/>
              <a:gd name="connsiteX724" fmla="*/ 1628241 w 2138759"/>
              <a:gd name="connsiteY724" fmla="*/ 919152 h 2580813"/>
              <a:gd name="connsiteX725" fmla="*/ 1636664 w 2138759"/>
              <a:gd name="connsiteY725" fmla="*/ 917907 h 2580813"/>
              <a:gd name="connsiteX726" fmla="*/ 1620851 w 2138759"/>
              <a:gd name="connsiteY726" fmla="*/ 899384 h 2580813"/>
              <a:gd name="connsiteX727" fmla="*/ 1615105 w 2138759"/>
              <a:gd name="connsiteY727" fmla="*/ 874522 h 2580813"/>
              <a:gd name="connsiteX728" fmla="*/ 1618816 w 2138759"/>
              <a:gd name="connsiteY728" fmla="*/ 854535 h 2580813"/>
              <a:gd name="connsiteX729" fmla="*/ 1628837 w 2138759"/>
              <a:gd name="connsiteY729" fmla="*/ 838098 h 2580813"/>
              <a:gd name="connsiteX730" fmla="*/ 1643618 w 2138759"/>
              <a:gd name="connsiteY730" fmla="*/ 826947 h 2580813"/>
              <a:gd name="connsiteX731" fmla="*/ 1661744 w 2138759"/>
              <a:gd name="connsiteY731" fmla="*/ 822809 h 2580813"/>
              <a:gd name="connsiteX732" fmla="*/ 1533231 w 2138759"/>
              <a:gd name="connsiteY732" fmla="*/ 765594 h 2580813"/>
              <a:gd name="connsiteX733" fmla="*/ 1589765 w 2138759"/>
              <a:gd name="connsiteY733" fmla="*/ 821787 h 2580813"/>
              <a:gd name="connsiteX734" fmla="*/ 1533231 w 2138759"/>
              <a:gd name="connsiteY734" fmla="*/ 877976 h 2580813"/>
              <a:gd name="connsiteX735" fmla="*/ 1476697 w 2138759"/>
              <a:gd name="connsiteY735" fmla="*/ 821787 h 2580813"/>
              <a:gd name="connsiteX736" fmla="*/ 1972473 w 2138759"/>
              <a:gd name="connsiteY736" fmla="*/ 757420 h 2580813"/>
              <a:gd name="connsiteX737" fmla="*/ 2007626 w 2138759"/>
              <a:gd name="connsiteY737" fmla="*/ 765442 h 2580813"/>
              <a:gd name="connsiteX738" fmla="*/ 2036512 w 2138759"/>
              <a:gd name="connsiteY738" fmla="*/ 787062 h 2580813"/>
              <a:gd name="connsiteX739" fmla="*/ 2055969 w 2138759"/>
              <a:gd name="connsiteY739" fmla="*/ 818931 h 2580813"/>
              <a:gd name="connsiteX740" fmla="*/ 2063049 w 2138759"/>
              <a:gd name="connsiteY740" fmla="*/ 857684 h 2580813"/>
              <a:gd name="connsiteX741" fmla="*/ 2052038 w 2138759"/>
              <a:gd name="connsiteY741" fmla="*/ 905649 h 2580813"/>
              <a:gd name="connsiteX742" fmla="*/ 2021739 w 2138759"/>
              <a:gd name="connsiteY742" fmla="*/ 941852 h 2580813"/>
              <a:gd name="connsiteX743" fmla="*/ 2038063 w 2138759"/>
              <a:gd name="connsiteY743" fmla="*/ 944249 h 2580813"/>
              <a:gd name="connsiteX744" fmla="*/ 2060085 w 2138759"/>
              <a:gd name="connsiteY744" fmla="*/ 947240 h 2580813"/>
              <a:gd name="connsiteX745" fmla="*/ 2081447 w 2138759"/>
              <a:gd name="connsiteY745" fmla="*/ 950657 h 2580813"/>
              <a:gd name="connsiteX746" fmla="*/ 2095806 w 2138759"/>
              <a:gd name="connsiteY746" fmla="*/ 953801 h 2580813"/>
              <a:gd name="connsiteX747" fmla="*/ 2110763 w 2138759"/>
              <a:gd name="connsiteY747" fmla="*/ 963642 h 2580813"/>
              <a:gd name="connsiteX748" fmla="*/ 2124600 w 2138759"/>
              <a:gd name="connsiteY748" fmla="*/ 980962 h 2580813"/>
              <a:gd name="connsiteX749" fmla="*/ 2134812 w 2138759"/>
              <a:gd name="connsiteY749" fmla="*/ 1001358 h 2580813"/>
              <a:gd name="connsiteX750" fmla="*/ 2138759 w 2138759"/>
              <a:gd name="connsiteY750" fmla="*/ 1020547 h 2580813"/>
              <a:gd name="connsiteX751" fmla="*/ 2138759 w 2138759"/>
              <a:gd name="connsiteY751" fmla="*/ 1111174 h 2580813"/>
              <a:gd name="connsiteX752" fmla="*/ 2134014 w 2138759"/>
              <a:gd name="connsiteY752" fmla="*/ 1114455 h 2580813"/>
              <a:gd name="connsiteX753" fmla="*/ 2128316 w 2138759"/>
              <a:gd name="connsiteY753" fmla="*/ 1119061 h 2580813"/>
              <a:gd name="connsiteX754" fmla="*/ 2122481 w 2138759"/>
              <a:gd name="connsiteY754" fmla="*/ 1122919 h 2580813"/>
              <a:gd name="connsiteX755" fmla="*/ 2117828 w 2138759"/>
              <a:gd name="connsiteY755" fmla="*/ 1124551 h 2580813"/>
              <a:gd name="connsiteX756" fmla="*/ 1827779 w 2138759"/>
              <a:gd name="connsiteY756" fmla="*/ 1124551 h 2580813"/>
              <a:gd name="connsiteX757" fmla="*/ 1816553 w 2138759"/>
              <a:gd name="connsiteY757" fmla="*/ 1119503 h 2580813"/>
              <a:gd name="connsiteX758" fmla="*/ 1807047 w 2138759"/>
              <a:gd name="connsiteY758" fmla="*/ 1111174 h 2580813"/>
              <a:gd name="connsiteX759" fmla="*/ 1807047 w 2138759"/>
              <a:gd name="connsiteY759" fmla="*/ 1020547 h 2580813"/>
              <a:gd name="connsiteX760" fmla="*/ 1810933 w 2138759"/>
              <a:gd name="connsiteY760" fmla="*/ 1001358 h 2580813"/>
              <a:gd name="connsiteX761" fmla="*/ 1821099 w 2138759"/>
              <a:gd name="connsiteY761" fmla="*/ 981200 h 2580813"/>
              <a:gd name="connsiteX762" fmla="*/ 1834951 w 2138759"/>
              <a:gd name="connsiteY762" fmla="*/ 963829 h 2580813"/>
              <a:gd name="connsiteX763" fmla="*/ 1849986 w 2138759"/>
              <a:gd name="connsiteY763" fmla="*/ 953750 h 2580813"/>
              <a:gd name="connsiteX764" fmla="*/ 1863914 w 2138759"/>
              <a:gd name="connsiteY764" fmla="*/ 950623 h 2580813"/>
              <a:gd name="connsiteX765" fmla="*/ 1885629 w 2138759"/>
              <a:gd name="connsiteY765" fmla="*/ 947189 h 2580813"/>
              <a:gd name="connsiteX766" fmla="*/ 1907728 w 2138759"/>
              <a:gd name="connsiteY766" fmla="*/ 944215 h 2580813"/>
              <a:gd name="connsiteX767" fmla="*/ 1924006 w 2138759"/>
              <a:gd name="connsiteY767" fmla="*/ 941801 h 2580813"/>
              <a:gd name="connsiteX768" fmla="*/ 1893446 w 2138759"/>
              <a:gd name="connsiteY768" fmla="*/ 905887 h 2580813"/>
              <a:gd name="connsiteX769" fmla="*/ 1882343 w 2138759"/>
              <a:gd name="connsiteY769" fmla="*/ 857684 h 2580813"/>
              <a:gd name="connsiteX770" fmla="*/ 1889515 w 2138759"/>
              <a:gd name="connsiteY770" fmla="*/ 818931 h 2580813"/>
              <a:gd name="connsiteX771" fmla="*/ 1908880 w 2138759"/>
              <a:gd name="connsiteY771" fmla="*/ 787062 h 2580813"/>
              <a:gd name="connsiteX772" fmla="*/ 1937459 w 2138759"/>
              <a:gd name="connsiteY772" fmla="*/ 765442 h 2580813"/>
              <a:gd name="connsiteX773" fmla="*/ 1972473 w 2138759"/>
              <a:gd name="connsiteY773" fmla="*/ 757420 h 2580813"/>
              <a:gd name="connsiteX774" fmla="*/ 1830780 w 2138759"/>
              <a:gd name="connsiteY774" fmla="*/ 722001 h 2580813"/>
              <a:gd name="connsiteX775" fmla="*/ 1839586 w 2138759"/>
              <a:gd name="connsiteY775" fmla="*/ 724070 h 2580813"/>
              <a:gd name="connsiteX776" fmla="*/ 1846822 w 2138759"/>
              <a:gd name="connsiteY776" fmla="*/ 729645 h 2580813"/>
              <a:gd name="connsiteX777" fmla="*/ 1851696 w 2138759"/>
              <a:gd name="connsiteY777" fmla="*/ 737864 h 2580813"/>
              <a:gd name="connsiteX778" fmla="*/ 1853470 w 2138759"/>
              <a:gd name="connsiteY778" fmla="*/ 747857 h 2580813"/>
              <a:gd name="connsiteX779" fmla="*/ 1850712 w 2138759"/>
              <a:gd name="connsiteY779" fmla="*/ 760227 h 2580813"/>
              <a:gd name="connsiteX780" fmla="*/ 1843121 w 2138759"/>
              <a:gd name="connsiteY780" fmla="*/ 769563 h 2580813"/>
              <a:gd name="connsiteX781" fmla="*/ 1847211 w 2138759"/>
              <a:gd name="connsiteY781" fmla="*/ 770181 h 2580813"/>
              <a:gd name="connsiteX782" fmla="*/ 1852727 w 2138759"/>
              <a:gd name="connsiteY782" fmla="*/ 770952 h 2580813"/>
              <a:gd name="connsiteX783" fmla="*/ 1858079 w 2138759"/>
              <a:gd name="connsiteY783" fmla="*/ 771833 h 2580813"/>
              <a:gd name="connsiteX784" fmla="*/ 1861676 w 2138759"/>
              <a:gd name="connsiteY784" fmla="*/ 772644 h 2580813"/>
              <a:gd name="connsiteX785" fmla="*/ 1865423 w 2138759"/>
              <a:gd name="connsiteY785" fmla="*/ 775182 h 2580813"/>
              <a:gd name="connsiteX786" fmla="*/ 1868889 w 2138759"/>
              <a:gd name="connsiteY786" fmla="*/ 779649 h 2580813"/>
              <a:gd name="connsiteX787" fmla="*/ 1871448 w 2138759"/>
              <a:gd name="connsiteY787" fmla="*/ 784908 h 2580813"/>
              <a:gd name="connsiteX788" fmla="*/ 1872436 w 2138759"/>
              <a:gd name="connsiteY788" fmla="*/ 789857 h 2580813"/>
              <a:gd name="connsiteX789" fmla="*/ 1872436 w 2138759"/>
              <a:gd name="connsiteY789" fmla="*/ 813228 h 2580813"/>
              <a:gd name="connsiteX790" fmla="*/ 1871247 w 2138759"/>
              <a:gd name="connsiteY790" fmla="*/ 814074 h 2580813"/>
              <a:gd name="connsiteX791" fmla="*/ 1869820 w 2138759"/>
              <a:gd name="connsiteY791" fmla="*/ 815262 h 2580813"/>
              <a:gd name="connsiteX792" fmla="*/ 1868358 w 2138759"/>
              <a:gd name="connsiteY792" fmla="*/ 816257 h 2580813"/>
              <a:gd name="connsiteX793" fmla="*/ 1867193 w 2138759"/>
              <a:gd name="connsiteY793" fmla="*/ 816678 h 2580813"/>
              <a:gd name="connsiteX794" fmla="*/ 1794532 w 2138759"/>
              <a:gd name="connsiteY794" fmla="*/ 816678 h 2580813"/>
              <a:gd name="connsiteX795" fmla="*/ 1791720 w 2138759"/>
              <a:gd name="connsiteY795" fmla="*/ 815376 h 2580813"/>
              <a:gd name="connsiteX796" fmla="*/ 1789338 w 2138759"/>
              <a:gd name="connsiteY796" fmla="*/ 813228 h 2580813"/>
              <a:gd name="connsiteX797" fmla="*/ 1789338 w 2138759"/>
              <a:gd name="connsiteY797" fmla="*/ 789857 h 2580813"/>
              <a:gd name="connsiteX798" fmla="*/ 1790312 w 2138759"/>
              <a:gd name="connsiteY798" fmla="*/ 784908 h 2580813"/>
              <a:gd name="connsiteX799" fmla="*/ 1792858 w 2138759"/>
              <a:gd name="connsiteY799" fmla="*/ 779710 h 2580813"/>
              <a:gd name="connsiteX800" fmla="*/ 1796328 w 2138759"/>
              <a:gd name="connsiteY800" fmla="*/ 775230 h 2580813"/>
              <a:gd name="connsiteX801" fmla="*/ 1800095 w 2138759"/>
              <a:gd name="connsiteY801" fmla="*/ 772631 h 2580813"/>
              <a:gd name="connsiteX802" fmla="*/ 1803584 w 2138759"/>
              <a:gd name="connsiteY802" fmla="*/ 771825 h 2580813"/>
              <a:gd name="connsiteX803" fmla="*/ 1809024 w 2138759"/>
              <a:gd name="connsiteY803" fmla="*/ 770939 h 2580813"/>
              <a:gd name="connsiteX804" fmla="*/ 1814560 w 2138759"/>
              <a:gd name="connsiteY804" fmla="*/ 770172 h 2580813"/>
              <a:gd name="connsiteX805" fmla="*/ 1818638 w 2138759"/>
              <a:gd name="connsiteY805" fmla="*/ 769550 h 2580813"/>
              <a:gd name="connsiteX806" fmla="*/ 1810982 w 2138759"/>
              <a:gd name="connsiteY806" fmla="*/ 760288 h 2580813"/>
              <a:gd name="connsiteX807" fmla="*/ 1808201 w 2138759"/>
              <a:gd name="connsiteY807" fmla="*/ 747857 h 2580813"/>
              <a:gd name="connsiteX808" fmla="*/ 1809997 w 2138759"/>
              <a:gd name="connsiteY808" fmla="*/ 737864 h 2580813"/>
              <a:gd name="connsiteX809" fmla="*/ 1814849 w 2138759"/>
              <a:gd name="connsiteY809" fmla="*/ 729645 h 2580813"/>
              <a:gd name="connsiteX810" fmla="*/ 1822008 w 2138759"/>
              <a:gd name="connsiteY810" fmla="*/ 724070 h 2580813"/>
              <a:gd name="connsiteX811" fmla="*/ 1830780 w 2138759"/>
              <a:gd name="connsiteY811" fmla="*/ 722001 h 2580813"/>
              <a:gd name="connsiteX812" fmla="*/ 1699088 w 2138759"/>
              <a:gd name="connsiteY812" fmla="*/ 700205 h 2580813"/>
              <a:gd name="connsiteX813" fmla="*/ 1755281 w 2138759"/>
              <a:gd name="connsiteY813" fmla="*/ 756398 h 2580813"/>
              <a:gd name="connsiteX814" fmla="*/ 1699088 w 2138759"/>
              <a:gd name="connsiteY814" fmla="*/ 812587 h 2580813"/>
              <a:gd name="connsiteX815" fmla="*/ 1642894 w 2138759"/>
              <a:gd name="connsiteY815" fmla="*/ 756398 h 2580813"/>
              <a:gd name="connsiteX816" fmla="*/ 376165 w 2138759"/>
              <a:gd name="connsiteY816" fmla="*/ 692712 h 2580813"/>
              <a:gd name="connsiteX817" fmla="*/ 389374 w 2138759"/>
              <a:gd name="connsiteY817" fmla="*/ 695689 h 2580813"/>
              <a:gd name="connsiteX818" fmla="*/ 400228 w 2138759"/>
              <a:gd name="connsiteY818" fmla="*/ 703711 h 2580813"/>
              <a:gd name="connsiteX819" fmla="*/ 407540 w 2138759"/>
              <a:gd name="connsiteY819" fmla="*/ 715536 h 2580813"/>
              <a:gd name="connsiteX820" fmla="*/ 410200 w 2138759"/>
              <a:gd name="connsiteY820" fmla="*/ 729916 h 2580813"/>
              <a:gd name="connsiteX821" fmla="*/ 406063 w 2138759"/>
              <a:gd name="connsiteY821" fmla="*/ 747714 h 2580813"/>
              <a:gd name="connsiteX822" fmla="*/ 394677 w 2138759"/>
              <a:gd name="connsiteY822" fmla="*/ 761147 h 2580813"/>
              <a:gd name="connsiteX823" fmla="*/ 400811 w 2138759"/>
              <a:gd name="connsiteY823" fmla="*/ 762036 h 2580813"/>
              <a:gd name="connsiteX824" fmla="*/ 409086 w 2138759"/>
              <a:gd name="connsiteY824" fmla="*/ 763146 h 2580813"/>
              <a:gd name="connsiteX825" fmla="*/ 417114 w 2138759"/>
              <a:gd name="connsiteY825" fmla="*/ 764414 h 2580813"/>
              <a:gd name="connsiteX826" fmla="*/ 422509 w 2138759"/>
              <a:gd name="connsiteY826" fmla="*/ 765581 h 2580813"/>
              <a:gd name="connsiteX827" fmla="*/ 428130 w 2138759"/>
              <a:gd name="connsiteY827" fmla="*/ 769232 h 2580813"/>
              <a:gd name="connsiteX828" fmla="*/ 433329 w 2138759"/>
              <a:gd name="connsiteY828" fmla="*/ 775659 h 2580813"/>
              <a:gd name="connsiteX829" fmla="*/ 437167 w 2138759"/>
              <a:gd name="connsiteY829" fmla="*/ 783227 h 2580813"/>
              <a:gd name="connsiteX830" fmla="*/ 438644 w 2138759"/>
              <a:gd name="connsiteY830" fmla="*/ 790348 h 2580813"/>
              <a:gd name="connsiteX831" fmla="*/ 438644 w 2138759"/>
              <a:gd name="connsiteY831" fmla="*/ 823975 h 2580813"/>
              <a:gd name="connsiteX832" fmla="*/ 436867 w 2138759"/>
              <a:gd name="connsiteY832" fmla="*/ 825193 h 2580813"/>
              <a:gd name="connsiteX833" fmla="*/ 434726 w 2138759"/>
              <a:gd name="connsiteY833" fmla="*/ 826902 h 2580813"/>
              <a:gd name="connsiteX834" fmla="*/ 432533 w 2138759"/>
              <a:gd name="connsiteY834" fmla="*/ 828333 h 2580813"/>
              <a:gd name="connsiteX835" fmla="*/ 430784 w 2138759"/>
              <a:gd name="connsiteY835" fmla="*/ 828939 h 2580813"/>
              <a:gd name="connsiteX836" fmla="*/ 321793 w 2138759"/>
              <a:gd name="connsiteY836" fmla="*/ 828939 h 2580813"/>
              <a:gd name="connsiteX837" fmla="*/ 317575 w 2138759"/>
              <a:gd name="connsiteY837" fmla="*/ 827066 h 2580813"/>
              <a:gd name="connsiteX838" fmla="*/ 314003 w 2138759"/>
              <a:gd name="connsiteY838" fmla="*/ 823975 h 2580813"/>
              <a:gd name="connsiteX839" fmla="*/ 314003 w 2138759"/>
              <a:gd name="connsiteY839" fmla="*/ 790348 h 2580813"/>
              <a:gd name="connsiteX840" fmla="*/ 315463 w 2138759"/>
              <a:gd name="connsiteY840" fmla="*/ 783227 h 2580813"/>
              <a:gd name="connsiteX841" fmla="*/ 319283 w 2138759"/>
              <a:gd name="connsiteY841" fmla="*/ 775747 h 2580813"/>
              <a:gd name="connsiteX842" fmla="*/ 324488 w 2138759"/>
              <a:gd name="connsiteY842" fmla="*/ 769302 h 2580813"/>
              <a:gd name="connsiteX843" fmla="*/ 330138 w 2138759"/>
              <a:gd name="connsiteY843" fmla="*/ 765562 h 2580813"/>
              <a:gd name="connsiteX844" fmla="*/ 335372 w 2138759"/>
              <a:gd name="connsiteY844" fmla="*/ 764401 h 2580813"/>
              <a:gd name="connsiteX845" fmla="*/ 343531 w 2138759"/>
              <a:gd name="connsiteY845" fmla="*/ 763127 h 2580813"/>
              <a:gd name="connsiteX846" fmla="*/ 351835 w 2138759"/>
              <a:gd name="connsiteY846" fmla="*/ 762024 h 2580813"/>
              <a:gd name="connsiteX847" fmla="*/ 357952 w 2138759"/>
              <a:gd name="connsiteY847" fmla="*/ 761128 h 2580813"/>
              <a:gd name="connsiteX848" fmla="*/ 346469 w 2138759"/>
              <a:gd name="connsiteY848" fmla="*/ 747802 h 2580813"/>
              <a:gd name="connsiteX849" fmla="*/ 342296 w 2138759"/>
              <a:gd name="connsiteY849" fmla="*/ 729916 h 2580813"/>
              <a:gd name="connsiteX850" fmla="*/ 344991 w 2138759"/>
              <a:gd name="connsiteY850" fmla="*/ 715536 h 2580813"/>
              <a:gd name="connsiteX851" fmla="*/ 352268 w 2138759"/>
              <a:gd name="connsiteY851" fmla="*/ 703711 h 2580813"/>
              <a:gd name="connsiteX852" fmla="*/ 363002 w 2138759"/>
              <a:gd name="connsiteY852" fmla="*/ 695689 h 2580813"/>
              <a:gd name="connsiteX853" fmla="*/ 376165 w 2138759"/>
              <a:gd name="connsiteY853" fmla="*/ 692712 h 2580813"/>
              <a:gd name="connsiteX854" fmla="*/ 490756 w 2138759"/>
              <a:gd name="connsiteY854" fmla="*/ 652526 h 2580813"/>
              <a:gd name="connsiteX855" fmla="*/ 546950 w 2138759"/>
              <a:gd name="connsiteY855" fmla="*/ 709060 h 2580813"/>
              <a:gd name="connsiteX856" fmla="*/ 490756 w 2138759"/>
              <a:gd name="connsiteY856" fmla="*/ 765589 h 2580813"/>
              <a:gd name="connsiteX857" fmla="*/ 434563 w 2138759"/>
              <a:gd name="connsiteY857" fmla="*/ 709060 h 2580813"/>
              <a:gd name="connsiteX858" fmla="*/ 219217 w 2138759"/>
              <a:gd name="connsiteY858" fmla="*/ 645033 h 2580813"/>
              <a:gd name="connsiteX859" fmla="*/ 228023 w 2138759"/>
              <a:gd name="connsiteY859" fmla="*/ 647102 h 2580813"/>
              <a:gd name="connsiteX860" fmla="*/ 235260 w 2138759"/>
              <a:gd name="connsiteY860" fmla="*/ 652677 h 2580813"/>
              <a:gd name="connsiteX861" fmla="*/ 240134 w 2138759"/>
              <a:gd name="connsiteY861" fmla="*/ 660896 h 2580813"/>
              <a:gd name="connsiteX862" fmla="*/ 241907 w 2138759"/>
              <a:gd name="connsiteY862" fmla="*/ 670890 h 2580813"/>
              <a:gd name="connsiteX863" fmla="*/ 239149 w 2138759"/>
              <a:gd name="connsiteY863" fmla="*/ 683259 h 2580813"/>
              <a:gd name="connsiteX864" fmla="*/ 231559 w 2138759"/>
              <a:gd name="connsiteY864" fmla="*/ 692595 h 2580813"/>
              <a:gd name="connsiteX865" fmla="*/ 235648 w 2138759"/>
              <a:gd name="connsiteY865" fmla="*/ 693213 h 2580813"/>
              <a:gd name="connsiteX866" fmla="*/ 241165 w 2138759"/>
              <a:gd name="connsiteY866" fmla="*/ 693985 h 2580813"/>
              <a:gd name="connsiteX867" fmla="*/ 246516 w 2138759"/>
              <a:gd name="connsiteY867" fmla="*/ 694866 h 2580813"/>
              <a:gd name="connsiteX868" fmla="*/ 250113 w 2138759"/>
              <a:gd name="connsiteY868" fmla="*/ 695677 h 2580813"/>
              <a:gd name="connsiteX869" fmla="*/ 253860 w 2138759"/>
              <a:gd name="connsiteY869" fmla="*/ 698215 h 2580813"/>
              <a:gd name="connsiteX870" fmla="*/ 257327 w 2138759"/>
              <a:gd name="connsiteY870" fmla="*/ 702681 h 2580813"/>
              <a:gd name="connsiteX871" fmla="*/ 259885 w 2138759"/>
              <a:gd name="connsiteY871" fmla="*/ 707941 h 2580813"/>
              <a:gd name="connsiteX872" fmla="*/ 260874 w 2138759"/>
              <a:gd name="connsiteY872" fmla="*/ 712890 h 2580813"/>
              <a:gd name="connsiteX873" fmla="*/ 260874 w 2138759"/>
              <a:gd name="connsiteY873" fmla="*/ 736261 h 2580813"/>
              <a:gd name="connsiteX874" fmla="*/ 259685 w 2138759"/>
              <a:gd name="connsiteY874" fmla="*/ 737107 h 2580813"/>
              <a:gd name="connsiteX875" fmla="*/ 258258 w 2138759"/>
              <a:gd name="connsiteY875" fmla="*/ 738295 h 2580813"/>
              <a:gd name="connsiteX876" fmla="*/ 256796 w 2138759"/>
              <a:gd name="connsiteY876" fmla="*/ 739290 h 2580813"/>
              <a:gd name="connsiteX877" fmla="*/ 255630 w 2138759"/>
              <a:gd name="connsiteY877" fmla="*/ 739711 h 2580813"/>
              <a:gd name="connsiteX878" fmla="*/ 182969 w 2138759"/>
              <a:gd name="connsiteY878" fmla="*/ 739711 h 2580813"/>
              <a:gd name="connsiteX879" fmla="*/ 180157 w 2138759"/>
              <a:gd name="connsiteY879" fmla="*/ 738409 h 2580813"/>
              <a:gd name="connsiteX880" fmla="*/ 177776 w 2138759"/>
              <a:gd name="connsiteY880" fmla="*/ 736261 h 2580813"/>
              <a:gd name="connsiteX881" fmla="*/ 177776 w 2138759"/>
              <a:gd name="connsiteY881" fmla="*/ 712890 h 2580813"/>
              <a:gd name="connsiteX882" fmla="*/ 178749 w 2138759"/>
              <a:gd name="connsiteY882" fmla="*/ 707941 h 2580813"/>
              <a:gd name="connsiteX883" fmla="*/ 181296 w 2138759"/>
              <a:gd name="connsiteY883" fmla="*/ 702743 h 2580813"/>
              <a:gd name="connsiteX884" fmla="*/ 184766 w 2138759"/>
              <a:gd name="connsiteY884" fmla="*/ 698263 h 2580813"/>
              <a:gd name="connsiteX885" fmla="*/ 188532 w 2138759"/>
              <a:gd name="connsiteY885" fmla="*/ 695664 h 2580813"/>
              <a:gd name="connsiteX886" fmla="*/ 192022 w 2138759"/>
              <a:gd name="connsiteY886" fmla="*/ 694857 h 2580813"/>
              <a:gd name="connsiteX887" fmla="*/ 197462 w 2138759"/>
              <a:gd name="connsiteY887" fmla="*/ 693972 h 2580813"/>
              <a:gd name="connsiteX888" fmla="*/ 202998 w 2138759"/>
              <a:gd name="connsiteY888" fmla="*/ 693205 h 2580813"/>
              <a:gd name="connsiteX889" fmla="*/ 207075 w 2138759"/>
              <a:gd name="connsiteY889" fmla="*/ 692582 h 2580813"/>
              <a:gd name="connsiteX890" fmla="*/ 199420 w 2138759"/>
              <a:gd name="connsiteY890" fmla="*/ 683320 h 2580813"/>
              <a:gd name="connsiteX891" fmla="*/ 196638 w 2138759"/>
              <a:gd name="connsiteY891" fmla="*/ 670890 h 2580813"/>
              <a:gd name="connsiteX892" fmla="*/ 198435 w 2138759"/>
              <a:gd name="connsiteY892" fmla="*/ 660896 h 2580813"/>
              <a:gd name="connsiteX893" fmla="*/ 203286 w 2138759"/>
              <a:gd name="connsiteY893" fmla="*/ 652677 h 2580813"/>
              <a:gd name="connsiteX894" fmla="*/ 210446 w 2138759"/>
              <a:gd name="connsiteY894" fmla="*/ 647102 h 2580813"/>
              <a:gd name="connsiteX895" fmla="*/ 219217 w 2138759"/>
              <a:gd name="connsiteY895" fmla="*/ 645033 h 2580813"/>
              <a:gd name="connsiteX896" fmla="*/ 1373165 w 2138759"/>
              <a:gd name="connsiteY896" fmla="*/ 629367 h 2580813"/>
              <a:gd name="connsiteX897" fmla="*/ 1465118 w 2138759"/>
              <a:gd name="connsiteY897" fmla="*/ 720979 h 2580813"/>
              <a:gd name="connsiteX898" fmla="*/ 1373165 w 2138759"/>
              <a:gd name="connsiteY898" fmla="*/ 812592 h 2580813"/>
              <a:gd name="connsiteX899" fmla="*/ 1281212 w 2138759"/>
              <a:gd name="connsiteY899" fmla="*/ 720979 h 2580813"/>
              <a:gd name="connsiteX900" fmla="*/ 1515522 w 2138759"/>
              <a:gd name="connsiteY900" fmla="*/ 587818 h 2580813"/>
              <a:gd name="connsiteX901" fmla="*/ 1572056 w 2138759"/>
              <a:gd name="connsiteY901" fmla="*/ 644011 h 2580813"/>
              <a:gd name="connsiteX902" fmla="*/ 1515522 w 2138759"/>
              <a:gd name="connsiteY902" fmla="*/ 700200 h 2580813"/>
              <a:gd name="connsiteX903" fmla="*/ 1458988 w 2138759"/>
              <a:gd name="connsiteY903" fmla="*/ 644011 h 2580813"/>
              <a:gd name="connsiteX904" fmla="*/ 654408 w 2138759"/>
              <a:gd name="connsiteY904" fmla="*/ 580326 h 2580813"/>
              <a:gd name="connsiteX905" fmla="*/ 667545 w 2138759"/>
              <a:gd name="connsiteY905" fmla="*/ 583288 h 2580813"/>
              <a:gd name="connsiteX906" fmla="*/ 678340 w 2138759"/>
              <a:gd name="connsiteY906" fmla="*/ 591270 h 2580813"/>
              <a:gd name="connsiteX907" fmla="*/ 685612 w 2138759"/>
              <a:gd name="connsiteY907" fmla="*/ 603036 h 2580813"/>
              <a:gd name="connsiteX908" fmla="*/ 688258 w 2138759"/>
              <a:gd name="connsiteY908" fmla="*/ 617343 h 2580813"/>
              <a:gd name="connsiteX909" fmla="*/ 684143 w 2138759"/>
              <a:gd name="connsiteY909" fmla="*/ 635052 h 2580813"/>
              <a:gd name="connsiteX910" fmla="*/ 672819 w 2138759"/>
              <a:gd name="connsiteY910" fmla="*/ 648418 h 2580813"/>
              <a:gd name="connsiteX911" fmla="*/ 678920 w 2138759"/>
              <a:gd name="connsiteY911" fmla="*/ 649303 h 2580813"/>
              <a:gd name="connsiteX912" fmla="*/ 687150 w 2138759"/>
              <a:gd name="connsiteY912" fmla="*/ 650408 h 2580813"/>
              <a:gd name="connsiteX913" fmla="*/ 695133 w 2138759"/>
              <a:gd name="connsiteY913" fmla="*/ 651669 h 2580813"/>
              <a:gd name="connsiteX914" fmla="*/ 700499 w 2138759"/>
              <a:gd name="connsiteY914" fmla="*/ 652830 h 2580813"/>
              <a:gd name="connsiteX915" fmla="*/ 706089 w 2138759"/>
              <a:gd name="connsiteY915" fmla="*/ 656463 h 2580813"/>
              <a:gd name="connsiteX916" fmla="*/ 711260 w 2138759"/>
              <a:gd name="connsiteY916" fmla="*/ 662858 h 2580813"/>
              <a:gd name="connsiteX917" fmla="*/ 715077 w 2138759"/>
              <a:gd name="connsiteY917" fmla="*/ 670388 h 2580813"/>
              <a:gd name="connsiteX918" fmla="*/ 716546 w 2138759"/>
              <a:gd name="connsiteY918" fmla="*/ 677473 h 2580813"/>
              <a:gd name="connsiteX919" fmla="*/ 716546 w 2138759"/>
              <a:gd name="connsiteY919" fmla="*/ 710932 h 2580813"/>
              <a:gd name="connsiteX920" fmla="*/ 714778 w 2138759"/>
              <a:gd name="connsiteY920" fmla="*/ 712143 h 2580813"/>
              <a:gd name="connsiteX921" fmla="*/ 712649 w 2138759"/>
              <a:gd name="connsiteY921" fmla="*/ 713844 h 2580813"/>
              <a:gd name="connsiteX922" fmla="*/ 710468 w 2138759"/>
              <a:gd name="connsiteY922" fmla="*/ 715268 h 2580813"/>
              <a:gd name="connsiteX923" fmla="*/ 708729 w 2138759"/>
              <a:gd name="connsiteY923" fmla="*/ 715871 h 2580813"/>
              <a:gd name="connsiteX924" fmla="*/ 600334 w 2138759"/>
              <a:gd name="connsiteY924" fmla="*/ 715871 h 2580813"/>
              <a:gd name="connsiteX925" fmla="*/ 596138 w 2138759"/>
              <a:gd name="connsiteY925" fmla="*/ 714007 h 2580813"/>
              <a:gd name="connsiteX926" fmla="*/ 592586 w 2138759"/>
              <a:gd name="connsiteY926" fmla="*/ 710932 h 2580813"/>
              <a:gd name="connsiteX927" fmla="*/ 592586 w 2138759"/>
              <a:gd name="connsiteY927" fmla="*/ 677473 h 2580813"/>
              <a:gd name="connsiteX928" fmla="*/ 594038 w 2138759"/>
              <a:gd name="connsiteY928" fmla="*/ 670388 h 2580813"/>
              <a:gd name="connsiteX929" fmla="*/ 597837 w 2138759"/>
              <a:gd name="connsiteY929" fmla="*/ 662946 h 2580813"/>
              <a:gd name="connsiteX930" fmla="*/ 603014 w 2138759"/>
              <a:gd name="connsiteY930" fmla="*/ 656532 h 2580813"/>
              <a:gd name="connsiteX931" fmla="*/ 608632 w 2138759"/>
              <a:gd name="connsiteY931" fmla="*/ 652811 h 2580813"/>
              <a:gd name="connsiteX932" fmla="*/ 613838 w 2138759"/>
              <a:gd name="connsiteY932" fmla="*/ 651656 h 2580813"/>
              <a:gd name="connsiteX933" fmla="*/ 621953 w 2138759"/>
              <a:gd name="connsiteY933" fmla="*/ 650389 h 2580813"/>
              <a:gd name="connsiteX934" fmla="*/ 630212 w 2138759"/>
              <a:gd name="connsiteY934" fmla="*/ 649291 h 2580813"/>
              <a:gd name="connsiteX935" fmla="*/ 636295 w 2138759"/>
              <a:gd name="connsiteY935" fmla="*/ 648400 h 2580813"/>
              <a:gd name="connsiteX936" fmla="*/ 624874 w 2138759"/>
              <a:gd name="connsiteY936" fmla="*/ 635140 h 2580813"/>
              <a:gd name="connsiteX937" fmla="*/ 620725 w 2138759"/>
              <a:gd name="connsiteY937" fmla="*/ 617343 h 2580813"/>
              <a:gd name="connsiteX938" fmla="*/ 623405 w 2138759"/>
              <a:gd name="connsiteY938" fmla="*/ 603036 h 2580813"/>
              <a:gd name="connsiteX939" fmla="*/ 630642 w 2138759"/>
              <a:gd name="connsiteY939" fmla="*/ 591270 h 2580813"/>
              <a:gd name="connsiteX940" fmla="*/ 641317 w 2138759"/>
              <a:gd name="connsiteY940" fmla="*/ 583288 h 2580813"/>
              <a:gd name="connsiteX941" fmla="*/ 654408 w 2138759"/>
              <a:gd name="connsiteY941" fmla="*/ 580326 h 2580813"/>
              <a:gd name="connsiteX942" fmla="*/ 1823736 w 2138759"/>
              <a:gd name="connsiteY942" fmla="*/ 576239 h 2580813"/>
              <a:gd name="connsiteX943" fmla="*/ 1879929 w 2138759"/>
              <a:gd name="connsiteY943" fmla="*/ 632432 h 2580813"/>
              <a:gd name="connsiteX944" fmla="*/ 1823736 w 2138759"/>
              <a:gd name="connsiteY944" fmla="*/ 688621 h 2580813"/>
              <a:gd name="connsiteX945" fmla="*/ 1767542 w 2138759"/>
              <a:gd name="connsiteY945" fmla="*/ 632432 h 2580813"/>
              <a:gd name="connsiteX946" fmla="*/ 1213440 w 2138759"/>
              <a:gd name="connsiteY946" fmla="*/ 563978 h 2580813"/>
              <a:gd name="connsiteX947" fmla="*/ 1269633 w 2138759"/>
              <a:gd name="connsiteY947" fmla="*/ 620171 h 2580813"/>
              <a:gd name="connsiteX948" fmla="*/ 1213440 w 2138759"/>
              <a:gd name="connsiteY948" fmla="*/ 676360 h 2580813"/>
              <a:gd name="connsiteX949" fmla="*/ 1157246 w 2138759"/>
              <a:gd name="connsiteY949" fmla="*/ 620171 h 2580813"/>
              <a:gd name="connsiteX950" fmla="*/ 1667594 w 2138759"/>
              <a:gd name="connsiteY950" fmla="*/ 544225 h 2580813"/>
              <a:gd name="connsiteX951" fmla="*/ 1680803 w 2138759"/>
              <a:gd name="connsiteY951" fmla="*/ 547202 h 2580813"/>
              <a:gd name="connsiteX952" fmla="*/ 1691658 w 2138759"/>
              <a:gd name="connsiteY952" fmla="*/ 555224 h 2580813"/>
              <a:gd name="connsiteX953" fmla="*/ 1698969 w 2138759"/>
              <a:gd name="connsiteY953" fmla="*/ 567049 h 2580813"/>
              <a:gd name="connsiteX954" fmla="*/ 1701630 w 2138759"/>
              <a:gd name="connsiteY954" fmla="*/ 581429 h 2580813"/>
              <a:gd name="connsiteX955" fmla="*/ 1697492 w 2138759"/>
              <a:gd name="connsiteY955" fmla="*/ 599227 h 2580813"/>
              <a:gd name="connsiteX956" fmla="*/ 1686107 w 2138759"/>
              <a:gd name="connsiteY956" fmla="*/ 612660 h 2580813"/>
              <a:gd name="connsiteX957" fmla="*/ 1692241 w 2138759"/>
              <a:gd name="connsiteY957" fmla="*/ 613549 h 2580813"/>
              <a:gd name="connsiteX958" fmla="*/ 1700516 w 2138759"/>
              <a:gd name="connsiteY958" fmla="*/ 614659 h 2580813"/>
              <a:gd name="connsiteX959" fmla="*/ 1708543 w 2138759"/>
              <a:gd name="connsiteY959" fmla="*/ 615927 h 2580813"/>
              <a:gd name="connsiteX960" fmla="*/ 1713939 w 2138759"/>
              <a:gd name="connsiteY960" fmla="*/ 617094 h 2580813"/>
              <a:gd name="connsiteX961" fmla="*/ 1719559 w 2138759"/>
              <a:gd name="connsiteY961" fmla="*/ 620745 h 2580813"/>
              <a:gd name="connsiteX962" fmla="*/ 1724759 w 2138759"/>
              <a:gd name="connsiteY962" fmla="*/ 627172 h 2580813"/>
              <a:gd name="connsiteX963" fmla="*/ 1728596 w 2138759"/>
              <a:gd name="connsiteY963" fmla="*/ 634740 h 2580813"/>
              <a:gd name="connsiteX964" fmla="*/ 1730073 w 2138759"/>
              <a:gd name="connsiteY964" fmla="*/ 641861 h 2580813"/>
              <a:gd name="connsiteX965" fmla="*/ 1730073 w 2138759"/>
              <a:gd name="connsiteY965" fmla="*/ 675488 h 2580813"/>
              <a:gd name="connsiteX966" fmla="*/ 1728296 w 2138759"/>
              <a:gd name="connsiteY966" fmla="*/ 676706 h 2580813"/>
              <a:gd name="connsiteX967" fmla="*/ 1726155 w 2138759"/>
              <a:gd name="connsiteY967" fmla="*/ 678415 h 2580813"/>
              <a:gd name="connsiteX968" fmla="*/ 1723962 w 2138759"/>
              <a:gd name="connsiteY968" fmla="*/ 679846 h 2580813"/>
              <a:gd name="connsiteX969" fmla="*/ 1722214 w 2138759"/>
              <a:gd name="connsiteY969" fmla="*/ 680452 h 2580813"/>
              <a:gd name="connsiteX970" fmla="*/ 1613223 w 2138759"/>
              <a:gd name="connsiteY970" fmla="*/ 680452 h 2580813"/>
              <a:gd name="connsiteX971" fmla="*/ 1609004 w 2138759"/>
              <a:gd name="connsiteY971" fmla="*/ 678579 h 2580813"/>
              <a:gd name="connsiteX972" fmla="*/ 1605432 w 2138759"/>
              <a:gd name="connsiteY972" fmla="*/ 675488 h 2580813"/>
              <a:gd name="connsiteX973" fmla="*/ 1605432 w 2138759"/>
              <a:gd name="connsiteY973" fmla="*/ 641861 h 2580813"/>
              <a:gd name="connsiteX974" fmla="*/ 1606892 w 2138759"/>
              <a:gd name="connsiteY974" fmla="*/ 634740 h 2580813"/>
              <a:gd name="connsiteX975" fmla="*/ 1610712 w 2138759"/>
              <a:gd name="connsiteY975" fmla="*/ 627260 h 2580813"/>
              <a:gd name="connsiteX976" fmla="*/ 1615918 w 2138759"/>
              <a:gd name="connsiteY976" fmla="*/ 620815 h 2580813"/>
              <a:gd name="connsiteX977" fmla="*/ 1621567 w 2138759"/>
              <a:gd name="connsiteY977" fmla="*/ 617075 h 2580813"/>
              <a:gd name="connsiteX978" fmla="*/ 1626801 w 2138759"/>
              <a:gd name="connsiteY978" fmla="*/ 615914 h 2580813"/>
              <a:gd name="connsiteX979" fmla="*/ 1634961 w 2138759"/>
              <a:gd name="connsiteY979" fmla="*/ 614640 h 2580813"/>
              <a:gd name="connsiteX980" fmla="*/ 1643265 w 2138759"/>
              <a:gd name="connsiteY980" fmla="*/ 613537 h 2580813"/>
              <a:gd name="connsiteX981" fmla="*/ 1649382 w 2138759"/>
              <a:gd name="connsiteY981" fmla="*/ 612641 h 2580813"/>
              <a:gd name="connsiteX982" fmla="*/ 1637898 w 2138759"/>
              <a:gd name="connsiteY982" fmla="*/ 599315 h 2580813"/>
              <a:gd name="connsiteX983" fmla="*/ 1633726 w 2138759"/>
              <a:gd name="connsiteY983" fmla="*/ 581429 h 2580813"/>
              <a:gd name="connsiteX984" fmla="*/ 1636421 w 2138759"/>
              <a:gd name="connsiteY984" fmla="*/ 567049 h 2580813"/>
              <a:gd name="connsiteX985" fmla="*/ 1643698 w 2138759"/>
              <a:gd name="connsiteY985" fmla="*/ 555224 h 2580813"/>
              <a:gd name="connsiteX986" fmla="*/ 1654431 w 2138759"/>
              <a:gd name="connsiteY986" fmla="*/ 547202 h 2580813"/>
              <a:gd name="connsiteX987" fmla="*/ 1667594 w 2138759"/>
              <a:gd name="connsiteY987" fmla="*/ 544225 h 2580813"/>
              <a:gd name="connsiteX988" fmla="*/ 509380 w 2138759"/>
              <a:gd name="connsiteY988" fmla="*/ 532646 h 2580813"/>
              <a:gd name="connsiteX989" fmla="*/ 518186 w 2138759"/>
              <a:gd name="connsiteY989" fmla="*/ 534715 h 2580813"/>
              <a:gd name="connsiteX990" fmla="*/ 525423 w 2138759"/>
              <a:gd name="connsiteY990" fmla="*/ 540290 h 2580813"/>
              <a:gd name="connsiteX991" fmla="*/ 530297 w 2138759"/>
              <a:gd name="connsiteY991" fmla="*/ 548509 h 2580813"/>
              <a:gd name="connsiteX992" fmla="*/ 532070 w 2138759"/>
              <a:gd name="connsiteY992" fmla="*/ 558502 h 2580813"/>
              <a:gd name="connsiteX993" fmla="*/ 529312 w 2138759"/>
              <a:gd name="connsiteY993" fmla="*/ 570872 h 2580813"/>
              <a:gd name="connsiteX994" fmla="*/ 521722 w 2138759"/>
              <a:gd name="connsiteY994" fmla="*/ 580208 h 2580813"/>
              <a:gd name="connsiteX995" fmla="*/ 525811 w 2138759"/>
              <a:gd name="connsiteY995" fmla="*/ 580826 h 2580813"/>
              <a:gd name="connsiteX996" fmla="*/ 531328 w 2138759"/>
              <a:gd name="connsiteY996" fmla="*/ 581597 h 2580813"/>
              <a:gd name="connsiteX997" fmla="*/ 536679 w 2138759"/>
              <a:gd name="connsiteY997" fmla="*/ 582478 h 2580813"/>
              <a:gd name="connsiteX998" fmla="*/ 540276 w 2138759"/>
              <a:gd name="connsiteY998" fmla="*/ 583289 h 2580813"/>
              <a:gd name="connsiteX999" fmla="*/ 544023 w 2138759"/>
              <a:gd name="connsiteY999" fmla="*/ 585827 h 2580813"/>
              <a:gd name="connsiteX1000" fmla="*/ 547490 w 2138759"/>
              <a:gd name="connsiteY1000" fmla="*/ 590294 h 2580813"/>
              <a:gd name="connsiteX1001" fmla="*/ 550048 w 2138759"/>
              <a:gd name="connsiteY1001" fmla="*/ 595553 h 2580813"/>
              <a:gd name="connsiteX1002" fmla="*/ 551037 w 2138759"/>
              <a:gd name="connsiteY1002" fmla="*/ 600502 h 2580813"/>
              <a:gd name="connsiteX1003" fmla="*/ 551037 w 2138759"/>
              <a:gd name="connsiteY1003" fmla="*/ 623873 h 2580813"/>
              <a:gd name="connsiteX1004" fmla="*/ 549848 w 2138759"/>
              <a:gd name="connsiteY1004" fmla="*/ 624719 h 2580813"/>
              <a:gd name="connsiteX1005" fmla="*/ 548421 w 2138759"/>
              <a:gd name="connsiteY1005" fmla="*/ 625907 h 2580813"/>
              <a:gd name="connsiteX1006" fmla="*/ 546959 w 2138759"/>
              <a:gd name="connsiteY1006" fmla="*/ 626902 h 2580813"/>
              <a:gd name="connsiteX1007" fmla="*/ 545793 w 2138759"/>
              <a:gd name="connsiteY1007" fmla="*/ 627323 h 2580813"/>
              <a:gd name="connsiteX1008" fmla="*/ 473132 w 2138759"/>
              <a:gd name="connsiteY1008" fmla="*/ 627323 h 2580813"/>
              <a:gd name="connsiteX1009" fmla="*/ 470320 w 2138759"/>
              <a:gd name="connsiteY1009" fmla="*/ 626021 h 2580813"/>
              <a:gd name="connsiteX1010" fmla="*/ 467939 w 2138759"/>
              <a:gd name="connsiteY1010" fmla="*/ 623873 h 2580813"/>
              <a:gd name="connsiteX1011" fmla="*/ 467939 w 2138759"/>
              <a:gd name="connsiteY1011" fmla="*/ 600502 h 2580813"/>
              <a:gd name="connsiteX1012" fmla="*/ 468912 w 2138759"/>
              <a:gd name="connsiteY1012" fmla="*/ 595553 h 2580813"/>
              <a:gd name="connsiteX1013" fmla="*/ 471459 w 2138759"/>
              <a:gd name="connsiteY1013" fmla="*/ 590355 h 2580813"/>
              <a:gd name="connsiteX1014" fmla="*/ 474929 w 2138759"/>
              <a:gd name="connsiteY1014" fmla="*/ 585875 h 2580813"/>
              <a:gd name="connsiteX1015" fmla="*/ 478695 w 2138759"/>
              <a:gd name="connsiteY1015" fmla="*/ 583276 h 2580813"/>
              <a:gd name="connsiteX1016" fmla="*/ 482185 w 2138759"/>
              <a:gd name="connsiteY1016" fmla="*/ 582470 h 2580813"/>
              <a:gd name="connsiteX1017" fmla="*/ 487625 w 2138759"/>
              <a:gd name="connsiteY1017" fmla="*/ 581584 h 2580813"/>
              <a:gd name="connsiteX1018" fmla="*/ 493161 w 2138759"/>
              <a:gd name="connsiteY1018" fmla="*/ 580817 h 2580813"/>
              <a:gd name="connsiteX1019" fmla="*/ 497238 w 2138759"/>
              <a:gd name="connsiteY1019" fmla="*/ 580195 h 2580813"/>
              <a:gd name="connsiteX1020" fmla="*/ 489583 w 2138759"/>
              <a:gd name="connsiteY1020" fmla="*/ 570933 h 2580813"/>
              <a:gd name="connsiteX1021" fmla="*/ 486801 w 2138759"/>
              <a:gd name="connsiteY1021" fmla="*/ 558502 h 2580813"/>
              <a:gd name="connsiteX1022" fmla="*/ 488598 w 2138759"/>
              <a:gd name="connsiteY1022" fmla="*/ 548509 h 2580813"/>
              <a:gd name="connsiteX1023" fmla="*/ 493449 w 2138759"/>
              <a:gd name="connsiteY1023" fmla="*/ 540290 h 2580813"/>
              <a:gd name="connsiteX1024" fmla="*/ 500609 w 2138759"/>
              <a:gd name="connsiteY1024" fmla="*/ 534715 h 2580813"/>
              <a:gd name="connsiteX1025" fmla="*/ 509380 w 2138759"/>
              <a:gd name="connsiteY1025" fmla="*/ 532646 h 2580813"/>
              <a:gd name="connsiteX1026" fmla="*/ 780919 w 2138759"/>
              <a:gd name="connsiteY1026" fmla="*/ 522429 h 2580813"/>
              <a:gd name="connsiteX1027" fmla="*/ 837113 w 2138759"/>
              <a:gd name="connsiteY1027" fmla="*/ 578622 h 2580813"/>
              <a:gd name="connsiteX1028" fmla="*/ 780919 w 2138759"/>
              <a:gd name="connsiteY1028" fmla="*/ 634811 h 2580813"/>
              <a:gd name="connsiteX1029" fmla="*/ 724726 w 2138759"/>
              <a:gd name="connsiteY1029" fmla="*/ 578622 h 2580813"/>
              <a:gd name="connsiteX1030" fmla="*/ 1959962 w 2138759"/>
              <a:gd name="connsiteY1030" fmla="*/ 475431 h 2580813"/>
              <a:gd name="connsiteX1031" fmla="*/ 2051574 w 2138759"/>
              <a:gd name="connsiteY1031" fmla="*/ 567043 h 2580813"/>
              <a:gd name="connsiteX1032" fmla="*/ 1959962 w 2138759"/>
              <a:gd name="connsiteY1032" fmla="*/ 658656 h 2580813"/>
              <a:gd name="connsiteX1033" fmla="*/ 1868349 w 2138759"/>
              <a:gd name="connsiteY1033" fmla="*/ 567043 h 2580813"/>
              <a:gd name="connsiteX1034" fmla="*/ 974464 w 2138759"/>
              <a:gd name="connsiteY1034" fmla="*/ 467257 h 2580813"/>
              <a:gd name="connsiteX1035" fmla="*/ 993953 w 2138759"/>
              <a:gd name="connsiteY1035" fmla="*/ 471663 h 2580813"/>
              <a:gd name="connsiteX1036" fmla="*/ 1009968 w 2138759"/>
              <a:gd name="connsiteY1036" fmla="*/ 483535 h 2580813"/>
              <a:gd name="connsiteX1037" fmla="*/ 1020755 w 2138759"/>
              <a:gd name="connsiteY1037" fmla="*/ 501037 h 2580813"/>
              <a:gd name="connsiteX1038" fmla="*/ 1024680 w 2138759"/>
              <a:gd name="connsiteY1038" fmla="*/ 522318 h 2580813"/>
              <a:gd name="connsiteX1039" fmla="*/ 1018576 w 2138759"/>
              <a:gd name="connsiteY1039" fmla="*/ 548659 h 2580813"/>
              <a:gd name="connsiteX1040" fmla="*/ 1001777 w 2138759"/>
              <a:gd name="connsiteY1040" fmla="*/ 568540 h 2580813"/>
              <a:gd name="connsiteX1041" fmla="*/ 1010828 w 2138759"/>
              <a:gd name="connsiteY1041" fmla="*/ 569857 h 2580813"/>
              <a:gd name="connsiteX1042" fmla="*/ 1023037 w 2138759"/>
              <a:gd name="connsiteY1042" fmla="*/ 571499 h 2580813"/>
              <a:gd name="connsiteX1043" fmla="*/ 1034880 w 2138759"/>
              <a:gd name="connsiteY1043" fmla="*/ 573375 h 2580813"/>
              <a:gd name="connsiteX1044" fmla="*/ 1042841 w 2138759"/>
              <a:gd name="connsiteY1044" fmla="*/ 575102 h 2580813"/>
              <a:gd name="connsiteX1045" fmla="*/ 1051134 w 2138759"/>
              <a:gd name="connsiteY1045" fmla="*/ 580507 h 2580813"/>
              <a:gd name="connsiteX1046" fmla="*/ 1058805 w 2138759"/>
              <a:gd name="connsiteY1046" fmla="*/ 590018 h 2580813"/>
              <a:gd name="connsiteX1047" fmla="*/ 1064467 w 2138759"/>
              <a:gd name="connsiteY1047" fmla="*/ 601219 h 2580813"/>
              <a:gd name="connsiteX1048" fmla="*/ 1066655 w 2138759"/>
              <a:gd name="connsiteY1048" fmla="*/ 611757 h 2580813"/>
              <a:gd name="connsiteX1049" fmla="*/ 1066655 w 2138759"/>
              <a:gd name="connsiteY1049" fmla="*/ 661526 h 2580813"/>
              <a:gd name="connsiteX1050" fmla="*/ 1064024 w 2138759"/>
              <a:gd name="connsiteY1050" fmla="*/ 663327 h 2580813"/>
              <a:gd name="connsiteX1051" fmla="*/ 1060866 w 2138759"/>
              <a:gd name="connsiteY1051" fmla="*/ 665857 h 2580813"/>
              <a:gd name="connsiteX1052" fmla="*/ 1057630 w 2138759"/>
              <a:gd name="connsiteY1052" fmla="*/ 667976 h 2580813"/>
              <a:gd name="connsiteX1053" fmla="*/ 1055050 w 2138759"/>
              <a:gd name="connsiteY1053" fmla="*/ 668872 h 2580813"/>
              <a:gd name="connsiteX1054" fmla="*/ 894243 w 2138759"/>
              <a:gd name="connsiteY1054" fmla="*/ 668872 h 2580813"/>
              <a:gd name="connsiteX1055" fmla="*/ 888019 w 2138759"/>
              <a:gd name="connsiteY1055" fmla="*/ 666100 h 2580813"/>
              <a:gd name="connsiteX1056" fmla="*/ 882749 w 2138759"/>
              <a:gd name="connsiteY1056" fmla="*/ 661526 h 2580813"/>
              <a:gd name="connsiteX1057" fmla="*/ 882749 w 2138759"/>
              <a:gd name="connsiteY1057" fmla="*/ 611757 h 2580813"/>
              <a:gd name="connsiteX1058" fmla="*/ 884903 w 2138759"/>
              <a:gd name="connsiteY1058" fmla="*/ 601219 h 2580813"/>
              <a:gd name="connsiteX1059" fmla="*/ 890539 w 2138759"/>
              <a:gd name="connsiteY1059" fmla="*/ 590149 h 2580813"/>
              <a:gd name="connsiteX1060" fmla="*/ 898219 w 2138759"/>
              <a:gd name="connsiteY1060" fmla="*/ 580609 h 2580813"/>
              <a:gd name="connsiteX1061" fmla="*/ 906554 w 2138759"/>
              <a:gd name="connsiteY1061" fmla="*/ 575074 h 2580813"/>
              <a:gd name="connsiteX1062" fmla="*/ 914277 w 2138759"/>
              <a:gd name="connsiteY1062" fmla="*/ 573357 h 2580813"/>
              <a:gd name="connsiteX1063" fmla="*/ 926316 w 2138759"/>
              <a:gd name="connsiteY1063" fmla="*/ 571471 h 2580813"/>
              <a:gd name="connsiteX1064" fmla="*/ 938568 w 2138759"/>
              <a:gd name="connsiteY1064" fmla="*/ 569838 h 2580813"/>
              <a:gd name="connsiteX1065" fmla="*/ 947593 w 2138759"/>
              <a:gd name="connsiteY1065" fmla="*/ 568512 h 2580813"/>
              <a:gd name="connsiteX1066" fmla="*/ 930650 w 2138759"/>
              <a:gd name="connsiteY1066" fmla="*/ 548790 h 2580813"/>
              <a:gd name="connsiteX1067" fmla="*/ 924494 w 2138759"/>
              <a:gd name="connsiteY1067" fmla="*/ 522318 h 2580813"/>
              <a:gd name="connsiteX1068" fmla="*/ 928470 w 2138759"/>
              <a:gd name="connsiteY1068" fmla="*/ 501037 h 2580813"/>
              <a:gd name="connsiteX1069" fmla="*/ 939207 w 2138759"/>
              <a:gd name="connsiteY1069" fmla="*/ 483535 h 2580813"/>
              <a:gd name="connsiteX1070" fmla="*/ 955052 w 2138759"/>
              <a:gd name="connsiteY1070" fmla="*/ 471663 h 2580813"/>
              <a:gd name="connsiteX1071" fmla="*/ 974464 w 2138759"/>
              <a:gd name="connsiteY1071" fmla="*/ 467257 h 2580813"/>
              <a:gd name="connsiteX1072" fmla="*/ 1793766 w 2138759"/>
              <a:gd name="connsiteY1072" fmla="*/ 433882 h 2580813"/>
              <a:gd name="connsiteX1073" fmla="*/ 1849959 w 2138759"/>
              <a:gd name="connsiteY1073" fmla="*/ 490075 h 2580813"/>
              <a:gd name="connsiteX1074" fmla="*/ 1793766 w 2138759"/>
              <a:gd name="connsiteY1074" fmla="*/ 546264 h 2580813"/>
              <a:gd name="connsiteX1075" fmla="*/ 1737572 w 2138759"/>
              <a:gd name="connsiteY1075" fmla="*/ 490075 h 2580813"/>
              <a:gd name="connsiteX1076" fmla="*/ 1574781 w 2138759"/>
              <a:gd name="connsiteY1076" fmla="*/ 433882 h 2580813"/>
              <a:gd name="connsiteX1077" fmla="*/ 1631315 w 2138759"/>
              <a:gd name="connsiteY1077" fmla="*/ 490075 h 2580813"/>
              <a:gd name="connsiteX1078" fmla="*/ 1574781 w 2138759"/>
              <a:gd name="connsiteY1078" fmla="*/ 546264 h 2580813"/>
              <a:gd name="connsiteX1079" fmla="*/ 1518247 w 2138759"/>
              <a:gd name="connsiteY1079" fmla="*/ 490075 h 2580813"/>
              <a:gd name="connsiteX1080" fmla="*/ 1412850 w 2138759"/>
              <a:gd name="connsiteY1080" fmla="*/ 408680 h 2580813"/>
              <a:gd name="connsiteX1081" fmla="*/ 1426059 w 2138759"/>
              <a:gd name="connsiteY1081" fmla="*/ 411642 h 2580813"/>
              <a:gd name="connsiteX1082" fmla="*/ 1436914 w 2138759"/>
              <a:gd name="connsiteY1082" fmla="*/ 419624 h 2580813"/>
              <a:gd name="connsiteX1083" fmla="*/ 1444225 w 2138759"/>
              <a:gd name="connsiteY1083" fmla="*/ 431390 h 2580813"/>
              <a:gd name="connsiteX1084" fmla="*/ 1446886 w 2138759"/>
              <a:gd name="connsiteY1084" fmla="*/ 445698 h 2580813"/>
              <a:gd name="connsiteX1085" fmla="*/ 1442748 w 2138759"/>
              <a:gd name="connsiteY1085" fmla="*/ 463406 h 2580813"/>
              <a:gd name="connsiteX1086" fmla="*/ 1431363 w 2138759"/>
              <a:gd name="connsiteY1086" fmla="*/ 476772 h 2580813"/>
              <a:gd name="connsiteX1087" fmla="*/ 1437497 w 2138759"/>
              <a:gd name="connsiteY1087" fmla="*/ 477657 h 2580813"/>
              <a:gd name="connsiteX1088" fmla="*/ 1445772 w 2138759"/>
              <a:gd name="connsiteY1088" fmla="*/ 478762 h 2580813"/>
              <a:gd name="connsiteX1089" fmla="*/ 1453799 w 2138759"/>
              <a:gd name="connsiteY1089" fmla="*/ 480023 h 2580813"/>
              <a:gd name="connsiteX1090" fmla="*/ 1459195 w 2138759"/>
              <a:gd name="connsiteY1090" fmla="*/ 481184 h 2580813"/>
              <a:gd name="connsiteX1091" fmla="*/ 1464815 w 2138759"/>
              <a:gd name="connsiteY1091" fmla="*/ 484817 h 2580813"/>
              <a:gd name="connsiteX1092" fmla="*/ 1470015 w 2138759"/>
              <a:gd name="connsiteY1092" fmla="*/ 491212 h 2580813"/>
              <a:gd name="connsiteX1093" fmla="*/ 1473852 w 2138759"/>
              <a:gd name="connsiteY1093" fmla="*/ 498742 h 2580813"/>
              <a:gd name="connsiteX1094" fmla="*/ 1475329 w 2138759"/>
              <a:gd name="connsiteY1094" fmla="*/ 505827 h 2580813"/>
              <a:gd name="connsiteX1095" fmla="*/ 1475329 w 2138759"/>
              <a:gd name="connsiteY1095" fmla="*/ 539286 h 2580813"/>
              <a:gd name="connsiteX1096" fmla="*/ 1473552 w 2138759"/>
              <a:gd name="connsiteY1096" fmla="*/ 540497 h 2580813"/>
              <a:gd name="connsiteX1097" fmla="*/ 1471411 w 2138759"/>
              <a:gd name="connsiteY1097" fmla="*/ 542198 h 2580813"/>
              <a:gd name="connsiteX1098" fmla="*/ 1469218 w 2138759"/>
              <a:gd name="connsiteY1098" fmla="*/ 543623 h 2580813"/>
              <a:gd name="connsiteX1099" fmla="*/ 1467470 w 2138759"/>
              <a:gd name="connsiteY1099" fmla="*/ 544225 h 2580813"/>
              <a:gd name="connsiteX1100" fmla="*/ 1358479 w 2138759"/>
              <a:gd name="connsiteY1100" fmla="*/ 544225 h 2580813"/>
              <a:gd name="connsiteX1101" fmla="*/ 1354260 w 2138759"/>
              <a:gd name="connsiteY1101" fmla="*/ 542361 h 2580813"/>
              <a:gd name="connsiteX1102" fmla="*/ 1350688 w 2138759"/>
              <a:gd name="connsiteY1102" fmla="*/ 539286 h 2580813"/>
              <a:gd name="connsiteX1103" fmla="*/ 1350688 w 2138759"/>
              <a:gd name="connsiteY1103" fmla="*/ 505827 h 2580813"/>
              <a:gd name="connsiteX1104" fmla="*/ 1352148 w 2138759"/>
              <a:gd name="connsiteY1104" fmla="*/ 498742 h 2580813"/>
              <a:gd name="connsiteX1105" fmla="*/ 1355968 w 2138759"/>
              <a:gd name="connsiteY1105" fmla="*/ 491300 h 2580813"/>
              <a:gd name="connsiteX1106" fmla="*/ 1361174 w 2138759"/>
              <a:gd name="connsiteY1106" fmla="*/ 484886 h 2580813"/>
              <a:gd name="connsiteX1107" fmla="*/ 1366823 w 2138759"/>
              <a:gd name="connsiteY1107" fmla="*/ 481165 h 2580813"/>
              <a:gd name="connsiteX1108" fmla="*/ 1372057 w 2138759"/>
              <a:gd name="connsiteY1108" fmla="*/ 480010 h 2580813"/>
              <a:gd name="connsiteX1109" fmla="*/ 1380217 w 2138759"/>
              <a:gd name="connsiteY1109" fmla="*/ 478743 h 2580813"/>
              <a:gd name="connsiteX1110" fmla="*/ 1388521 w 2138759"/>
              <a:gd name="connsiteY1110" fmla="*/ 477645 h 2580813"/>
              <a:gd name="connsiteX1111" fmla="*/ 1394638 w 2138759"/>
              <a:gd name="connsiteY1111" fmla="*/ 476754 h 2580813"/>
              <a:gd name="connsiteX1112" fmla="*/ 1383154 w 2138759"/>
              <a:gd name="connsiteY1112" fmla="*/ 463494 h 2580813"/>
              <a:gd name="connsiteX1113" fmla="*/ 1378982 w 2138759"/>
              <a:gd name="connsiteY1113" fmla="*/ 445698 h 2580813"/>
              <a:gd name="connsiteX1114" fmla="*/ 1381677 w 2138759"/>
              <a:gd name="connsiteY1114" fmla="*/ 431390 h 2580813"/>
              <a:gd name="connsiteX1115" fmla="*/ 1388954 w 2138759"/>
              <a:gd name="connsiteY1115" fmla="*/ 419624 h 2580813"/>
              <a:gd name="connsiteX1116" fmla="*/ 1399687 w 2138759"/>
              <a:gd name="connsiteY1116" fmla="*/ 411642 h 2580813"/>
              <a:gd name="connsiteX1117" fmla="*/ 1412850 w 2138759"/>
              <a:gd name="connsiteY1117" fmla="*/ 408680 h 2580813"/>
              <a:gd name="connsiteX1118" fmla="*/ 479751 w 2138759"/>
              <a:gd name="connsiteY1118" fmla="*/ 384840 h 2580813"/>
              <a:gd name="connsiteX1119" fmla="*/ 488485 w 2138759"/>
              <a:gd name="connsiteY1119" fmla="*/ 386909 h 2580813"/>
              <a:gd name="connsiteX1120" fmla="*/ 495662 w 2138759"/>
              <a:gd name="connsiteY1120" fmla="*/ 392484 h 2580813"/>
              <a:gd name="connsiteX1121" fmla="*/ 500497 w 2138759"/>
              <a:gd name="connsiteY1121" fmla="*/ 400703 h 2580813"/>
              <a:gd name="connsiteX1122" fmla="*/ 502256 w 2138759"/>
              <a:gd name="connsiteY1122" fmla="*/ 410697 h 2580813"/>
              <a:gd name="connsiteX1123" fmla="*/ 499520 w 2138759"/>
              <a:gd name="connsiteY1123" fmla="*/ 423066 h 2580813"/>
              <a:gd name="connsiteX1124" fmla="*/ 491992 w 2138759"/>
              <a:gd name="connsiteY1124" fmla="*/ 432402 h 2580813"/>
              <a:gd name="connsiteX1125" fmla="*/ 496048 w 2138759"/>
              <a:gd name="connsiteY1125" fmla="*/ 433021 h 2580813"/>
              <a:gd name="connsiteX1126" fmla="*/ 501519 w 2138759"/>
              <a:gd name="connsiteY1126" fmla="*/ 433792 h 2580813"/>
              <a:gd name="connsiteX1127" fmla="*/ 506827 w 2138759"/>
              <a:gd name="connsiteY1127" fmla="*/ 434673 h 2580813"/>
              <a:gd name="connsiteX1128" fmla="*/ 510395 w 2138759"/>
              <a:gd name="connsiteY1128" fmla="*/ 435484 h 2580813"/>
              <a:gd name="connsiteX1129" fmla="*/ 514111 w 2138759"/>
              <a:gd name="connsiteY1129" fmla="*/ 438022 h 2580813"/>
              <a:gd name="connsiteX1130" fmla="*/ 517549 w 2138759"/>
              <a:gd name="connsiteY1130" fmla="*/ 442488 h 2580813"/>
              <a:gd name="connsiteX1131" fmla="*/ 520086 w 2138759"/>
              <a:gd name="connsiteY1131" fmla="*/ 447748 h 2580813"/>
              <a:gd name="connsiteX1132" fmla="*/ 521067 w 2138759"/>
              <a:gd name="connsiteY1132" fmla="*/ 452697 h 2580813"/>
              <a:gd name="connsiteX1133" fmla="*/ 521067 w 2138759"/>
              <a:gd name="connsiteY1133" fmla="*/ 476068 h 2580813"/>
              <a:gd name="connsiteX1134" fmla="*/ 519888 w 2138759"/>
              <a:gd name="connsiteY1134" fmla="*/ 476914 h 2580813"/>
              <a:gd name="connsiteX1135" fmla="*/ 518472 w 2138759"/>
              <a:gd name="connsiteY1135" fmla="*/ 478102 h 2580813"/>
              <a:gd name="connsiteX1136" fmla="*/ 517022 w 2138759"/>
              <a:gd name="connsiteY1136" fmla="*/ 479097 h 2580813"/>
              <a:gd name="connsiteX1137" fmla="*/ 515866 w 2138759"/>
              <a:gd name="connsiteY1137" fmla="*/ 479518 h 2580813"/>
              <a:gd name="connsiteX1138" fmla="*/ 443801 w 2138759"/>
              <a:gd name="connsiteY1138" fmla="*/ 479518 h 2580813"/>
              <a:gd name="connsiteX1139" fmla="*/ 441012 w 2138759"/>
              <a:gd name="connsiteY1139" fmla="*/ 478216 h 2580813"/>
              <a:gd name="connsiteX1140" fmla="*/ 438650 w 2138759"/>
              <a:gd name="connsiteY1140" fmla="*/ 476068 h 2580813"/>
              <a:gd name="connsiteX1141" fmla="*/ 438650 w 2138759"/>
              <a:gd name="connsiteY1141" fmla="*/ 452697 h 2580813"/>
              <a:gd name="connsiteX1142" fmla="*/ 439615 w 2138759"/>
              <a:gd name="connsiteY1142" fmla="*/ 447748 h 2580813"/>
              <a:gd name="connsiteX1143" fmla="*/ 442141 w 2138759"/>
              <a:gd name="connsiteY1143" fmla="*/ 442550 h 2580813"/>
              <a:gd name="connsiteX1144" fmla="*/ 445583 w 2138759"/>
              <a:gd name="connsiteY1144" fmla="*/ 438070 h 2580813"/>
              <a:gd name="connsiteX1145" fmla="*/ 449318 w 2138759"/>
              <a:gd name="connsiteY1145" fmla="*/ 435471 h 2580813"/>
              <a:gd name="connsiteX1146" fmla="*/ 452779 w 2138759"/>
              <a:gd name="connsiteY1146" fmla="*/ 434664 h 2580813"/>
              <a:gd name="connsiteX1147" fmla="*/ 458174 w 2138759"/>
              <a:gd name="connsiteY1147" fmla="*/ 433779 h 2580813"/>
              <a:gd name="connsiteX1148" fmla="*/ 463665 w 2138759"/>
              <a:gd name="connsiteY1148" fmla="*/ 433012 h 2580813"/>
              <a:gd name="connsiteX1149" fmla="*/ 467709 w 2138759"/>
              <a:gd name="connsiteY1149" fmla="*/ 432389 h 2580813"/>
              <a:gd name="connsiteX1150" fmla="*/ 460116 w 2138759"/>
              <a:gd name="connsiteY1150" fmla="*/ 423128 h 2580813"/>
              <a:gd name="connsiteX1151" fmla="*/ 457358 w 2138759"/>
              <a:gd name="connsiteY1151" fmla="*/ 410697 h 2580813"/>
              <a:gd name="connsiteX1152" fmla="*/ 459140 w 2138759"/>
              <a:gd name="connsiteY1152" fmla="*/ 400703 h 2580813"/>
              <a:gd name="connsiteX1153" fmla="*/ 463951 w 2138759"/>
              <a:gd name="connsiteY1153" fmla="*/ 392484 h 2580813"/>
              <a:gd name="connsiteX1154" fmla="*/ 471052 w 2138759"/>
              <a:gd name="connsiteY1154" fmla="*/ 386909 h 2580813"/>
              <a:gd name="connsiteX1155" fmla="*/ 479751 w 2138759"/>
              <a:gd name="connsiteY1155" fmla="*/ 384840 h 2580813"/>
              <a:gd name="connsiteX1156" fmla="*/ 1901618 w 2138759"/>
              <a:gd name="connsiteY1156" fmla="*/ 354870 h 2580813"/>
              <a:gd name="connsiteX1157" fmla="*/ 1910424 w 2138759"/>
              <a:gd name="connsiteY1157" fmla="*/ 356939 h 2580813"/>
              <a:gd name="connsiteX1158" fmla="*/ 1917660 w 2138759"/>
              <a:gd name="connsiteY1158" fmla="*/ 362514 h 2580813"/>
              <a:gd name="connsiteX1159" fmla="*/ 1922534 w 2138759"/>
              <a:gd name="connsiteY1159" fmla="*/ 370733 h 2580813"/>
              <a:gd name="connsiteX1160" fmla="*/ 1924308 w 2138759"/>
              <a:gd name="connsiteY1160" fmla="*/ 380727 h 2580813"/>
              <a:gd name="connsiteX1161" fmla="*/ 1921550 w 2138759"/>
              <a:gd name="connsiteY1161" fmla="*/ 393096 h 2580813"/>
              <a:gd name="connsiteX1162" fmla="*/ 1913959 w 2138759"/>
              <a:gd name="connsiteY1162" fmla="*/ 402432 h 2580813"/>
              <a:gd name="connsiteX1163" fmla="*/ 1918049 w 2138759"/>
              <a:gd name="connsiteY1163" fmla="*/ 403051 h 2580813"/>
              <a:gd name="connsiteX1164" fmla="*/ 1923565 w 2138759"/>
              <a:gd name="connsiteY1164" fmla="*/ 403822 h 2580813"/>
              <a:gd name="connsiteX1165" fmla="*/ 1928917 w 2138759"/>
              <a:gd name="connsiteY1165" fmla="*/ 404703 h 2580813"/>
              <a:gd name="connsiteX1166" fmla="*/ 1932514 w 2138759"/>
              <a:gd name="connsiteY1166" fmla="*/ 405514 h 2580813"/>
              <a:gd name="connsiteX1167" fmla="*/ 1936261 w 2138759"/>
              <a:gd name="connsiteY1167" fmla="*/ 408052 h 2580813"/>
              <a:gd name="connsiteX1168" fmla="*/ 1939727 w 2138759"/>
              <a:gd name="connsiteY1168" fmla="*/ 412518 h 2580813"/>
              <a:gd name="connsiteX1169" fmla="*/ 1942286 w 2138759"/>
              <a:gd name="connsiteY1169" fmla="*/ 417778 h 2580813"/>
              <a:gd name="connsiteX1170" fmla="*/ 1943274 w 2138759"/>
              <a:gd name="connsiteY1170" fmla="*/ 422727 h 2580813"/>
              <a:gd name="connsiteX1171" fmla="*/ 1943274 w 2138759"/>
              <a:gd name="connsiteY1171" fmla="*/ 446098 h 2580813"/>
              <a:gd name="connsiteX1172" fmla="*/ 1942085 w 2138759"/>
              <a:gd name="connsiteY1172" fmla="*/ 446944 h 2580813"/>
              <a:gd name="connsiteX1173" fmla="*/ 1940658 w 2138759"/>
              <a:gd name="connsiteY1173" fmla="*/ 448132 h 2580813"/>
              <a:gd name="connsiteX1174" fmla="*/ 1939196 w 2138759"/>
              <a:gd name="connsiteY1174" fmla="*/ 449127 h 2580813"/>
              <a:gd name="connsiteX1175" fmla="*/ 1938031 w 2138759"/>
              <a:gd name="connsiteY1175" fmla="*/ 449548 h 2580813"/>
              <a:gd name="connsiteX1176" fmla="*/ 1865370 w 2138759"/>
              <a:gd name="connsiteY1176" fmla="*/ 449548 h 2580813"/>
              <a:gd name="connsiteX1177" fmla="*/ 1862558 w 2138759"/>
              <a:gd name="connsiteY1177" fmla="*/ 448246 h 2580813"/>
              <a:gd name="connsiteX1178" fmla="*/ 1860176 w 2138759"/>
              <a:gd name="connsiteY1178" fmla="*/ 446098 h 2580813"/>
              <a:gd name="connsiteX1179" fmla="*/ 1860176 w 2138759"/>
              <a:gd name="connsiteY1179" fmla="*/ 422727 h 2580813"/>
              <a:gd name="connsiteX1180" fmla="*/ 1861150 w 2138759"/>
              <a:gd name="connsiteY1180" fmla="*/ 417778 h 2580813"/>
              <a:gd name="connsiteX1181" fmla="*/ 1863696 w 2138759"/>
              <a:gd name="connsiteY1181" fmla="*/ 412580 h 2580813"/>
              <a:gd name="connsiteX1182" fmla="*/ 1867166 w 2138759"/>
              <a:gd name="connsiteY1182" fmla="*/ 408100 h 2580813"/>
              <a:gd name="connsiteX1183" fmla="*/ 1870933 w 2138759"/>
              <a:gd name="connsiteY1183" fmla="*/ 405501 h 2580813"/>
              <a:gd name="connsiteX1184" fmla="*/ 1874422 w 2138759"/>
              <a:gd name="connsiteY1184" fmla="*/ 404694 h 2580813"/>
              <a:gd name="connsiteX1185" fmla="*/ 1879862 w 2138759"/>
              <a:gd name="connsiteY1185" fmla="*/ 403809 h 2580813"/>
              <a:gd name="connsiteX1186" fmla="*/ 1885398 w 2138759"/>
              <a:gd name="connsiteY1186" fmla="*/ 403042 h 2580813"/>
              <a:gd name="connsiteX1187" fmla="*/ 1889476 w 2138759"/>
              <a:gd name="connsiteY1187" fmla="*/ 402419 h 2580813"/>
              <a:gd name="connsiteX1188" fmla="*/ 1881820 w 2138759"/>
              <a:gd name="connsiteY1188" fmla="*/ 393158 h 2580813"/>
              <a:gd name="connsiteX1189" fmla="*/ 1879039 w 2138759"/>
              <a:gd name="connsiteY1189" fmla="*/ 380727 h 2580813"/>
              <a:gd name="connsiteX1190" fmla="*/ 1880835 w 2138759"/>
              <a:gd name="connsiteY1190" fmla="*/ 370733 h 2580813"/>
              <a:gd name="connsiteX1191" fmla="*/ 1885687 w 2138759"/>
              <a:gd name="connsiteY1191" fmla="*/ 362514 h 2580813"/>
              <a:gd name="connsiteX1192" fmla="*/ 1892846 w 2138759"/>
              <a:gd name="connsiteY1192" fmla="*/ 356939 h 2580813"/>
              <a:gd name="connsiteX1193" fmla="*/ 1901618 w 2138759"/>
              <a:gd name="connsiteY1193" fmla="*/ 354870 h 2580813"/>
              <a:gd name="connsiteX1194" fmla="*/ 861813 w 2138759"/>
              <a:gd name="connsiteY1194" fmla="*/ 354870 h 2580813"/>
              <a:gd name="connsiteX1195" fmla="*/ 875022 w 2138759"/>
              <a:gd name="connsiteY1195" fmla="*/ 357847 h 2580813"/>
              <a:gd name="connsiteX1196" fmla="*/ 885877 w 2138759"/>
              <a:gd name="connsiteY1196" fmla="*/ 365869 h 2580813"/>
              <a:gd name="connsiteX1197" fmla="*/ 893189 w 2138759"/>
              <a:gd name="connsiteY1197" fmla="*/ 377694 h 2580813"/>
              <a:gd name="connsiteX1198" fmla="*/ 895849 w 2138759"/>
              <a:gd name="connsiteY1198" fmla="*/ 392074 h 2580813"/>
              <a:gd name="connsiteX1199" fmla="*/ 891711 w 2138759"/>
              <a:gd name="connsiteY1199" fmla="*/ 409872 h 2580813"/>
              <a:gd name="connsiteX1200" fmla="*/ 880326 w 2138759"/>
              <a:gd name="connsiteY1200" fmla="*/ 423305 h 2580813"/>
              <a:gd name="connsiteX1201" fmla="*/ 886460 w 2138759"/>
              <a:gd name="connsiteY1201" fmla="*/ 424194 h 2580813"/>
              <a:gd name="connsiteX1202" fmla="*/ 894735 w 2138759"/>
              <a:gd name="connsiteY1202" fmla="*/ 425304 h 2580813"/>
              <a:gd name="connsiteX1203" fmla="*/ 902762 w 2138759"/>
              <a:gd name="connsiteY1203" fmla="*/ 426572 h 2580813"/>
              <a:gd name="connsiteX1204" fmla="*/ 908158 w 2138759"/>
              <a:gd name="connsiteY1204" fmla="*/ 427739 h 2580813"/>
              <a:gd name="connsiteX1205" fmla="*/ 913779 w 2138759"/>
              <a:gd name="connsiteY1205" fmla="*/ 431390 h 2580813"/>
              <a:gd name="connsiteX1206" fmla="*/ 918979 w 2138759"/>
              <a:gd name="connsiteY1206" fmla="*/ 437817 h 2580813"/>
              <a:gd name="connsiteX1207" fmla="*/ 922816 w 2138759"/>
              <a:gd name="connsiteY1207" fmla="*/ 445385 h 2580813"/>
              <a:gd name="connsiteX1208" fmla="*/ 924293 w 2138759"/>
              <a:gd name="connsiteY1208" fmla="*/ 452506 h 2580813"/>
              <a:gd name="connsiteX1209" fmla="*/ 924293 w 2138759"/>
              <a:gd name="connsiteY1209" fmla="*/ 486133 h 2580813"/>
              <a:gd name="connsiteX1210" fmla="*/ 922516 w 2138759"/>
              <a:gd name="connsiteY1210" fmla="*/ 487351 h 2580813"/>
              <a:gd name="connsiteX1211" fmla="*/ 920375 w 2138759"/>
              <a:gd name="connsiteY1211" fmla="*/ 489060 h 2580813"/>
              <a:gd name="connsiteX1212" fmla="*/ 918182 w 2138759"/>
              <a:gd name="connsiteY1212" fmla="*/ 490491 h 2580813"/>
              <a:gd name="connsiteX1213" fmla="*/ 916434 w 2138759"/>
              <a:gd name="connsiteY1213" fmla="*/ 491097 h 2580813"/>
              <a:gd name="connsiteX1214" fmla="*/ 807441 w 2138759"/>
              <a:gd name="connsiteY1214" fmla="*/ 491097 h 2580813"/>
              <a:gd name="connsiteX1215" fmla="*/ 803223 w 2138759"/>
              <a:gd name="connsiteY1215" fmla="*/ 489224 h 2580813"/>
              <a:gd name="connsiteX1216" fmla="*/ 799651 w 2138759"/>
              <a:gd name="connsiteY1216" fmla="*/ 486133 h 2580813"/>
              <a:gd name="connsiteX1217" fmla="*/ 799651 w 2138759"/>
              <a:gd name="connsiteY1217" fmla="*/ 452506 h 2580813"/>
              <a:gd name="connsiteX1218" fmla="*/ 801111 w 2138759"/>
              <a:gd name="connsiteY1218" fmla="*/ 445385 h 2580813"/>
              <a:gd name="connsiteX1219" fmla="*/ 804931 w 2138759"/>
              <a:gd name="connsiteY1219" fmla="*/ 437905 h 2580813"/>
              <a:gd name="connsiteX1220" fmla="*/ 810136 w 2138759"/>
              <a:gd name="connsiteY1220" fmla="*/ 431460 h 2580813"/>
              <a:gd name="connsiteX1221" fmla="*/ 815786 w 2138759"/>
              <a:gd name="connsiteY1221" fmla="*/ 427720 h 2580813"/>
              <a:gd name="connsiteX1222" fmla="*/ 821020 w 2138759"/>
              <a:gd name="connsiteY1222" fmla="*/ 426559 h 2580813"/>
              <a:gd name="connsiteX1223" fmla="*/ 829180 w 2138759"/>
              <a:gd name="connsiteY1223" fmla="*/ 425285 h 2580813"/>
              <a:gd name="connsiteX1224" fmla="*/ 837484 w 2138759"/>
              <a:gd name="connsiteY1224" fmla="*/ 424182 h 2580813"/>
              <a:gd name="connsiteX1225" fmla="*/ 843601 w 2138759"/>
              <a:gd name="connsiteY1225" fmla="*/ 423286 h 2580813"/>
              <a:gd name="connsiteX1226" fmla="*/ 832117 w 2138759"/>
              <a:gd name="connsiteY1226" fmla="*/ 409960 h 2580813"/>
              <a:gd name="connsiteX1227" fmla="*/ 827945 w 2138759"/>
              <a:gd name="connsiteY1227" fmla="*/ 392074 h 2580813"/>
              <a:gd name="connsiteX1228" fmla="*/ 830640 w 2138759"/>
              <a:gd name="connsiteY1228" fmla="*/ 377694 h 2580813"/>
              <a:gd name="connsiteX1229" fmla="*/ 837917 w 2138759"/>
              <a:gd name="connsiteY1229" fmla="*/ 365869 h 2580813"/>
              <a:gd name="connsiteX1230" fmla="*/ 848650 w 2138759"/>
              <a:gd name="connsiteY1230" fmla="*/ 357847 h 2580813"/>
              <a:gd name="connsiteX1231" fmla="*/ 861813 w 2138759"/>
              <a:gd name="connsiteY1231" fmla="*/ 354870 h 2580813"/>
              <a:gd name="connsiteX1232" fmla="*/ 1213440 w 2138759"/>
              <a:gd name="connsiteY1232" fmla="*/ 333074 h 2580813"/>
              <a:gd name="connsiteX1233" fmla="*/ 1305052 w 2138759"/>
              <a:gd name="connsiteY1233" fmla="*/ 425027 h 2580813"/>
              <a:gd name="connsiteX1234" fmla="*/ 1213440 w 2138759"/>
              <a:gd name="connsiteY1234" fmla="*/ 516980 h 2580813"/>
              <a:gd name="connsiteX1235" fmla="*/ 1121827 w 2138759"/>
              <a:gd name="connsiteY1235" fmla="*/ 425027 h 2580813"/>
              <a:gd name="connsiteX1236" fmla="*/ 630909 w 2138759"/>
              <a:gd name="connsiteY1236" fmla="*/ 331712 h 2580813"/>
              <a:gd name="connsiteX1237" fmla="*/ 644118 w 2138759"/>
              <a:gd name="connsiteY1237" fmla="*/ 334674 h 2580813"/>
              <a:gd name="connsiteX1238" fmla="*/ 654972 w 2138759"/>
              <a:gd name="connsiteY1238" fmla="*/ 342656 h 2580813"/>
              <a:gd name="connsiteX1239" fmla="*/ 662284 w 2138759"/>
              <a:gd name="connsiteY1239" fmla="*/ 354422 h 2580813"/>
              <a:gd name="connsiteX1240" fmla="*/ 664944 w 2138759"/>
              <a:gd name="connsiteY1240" fmla="*/ 368730 h 2580813"/>
              <a:gd name="connsiteX1241" fmla="*/ 660807 w 2138759"/>
              <a:gd name="connsiteY1241" fmla="*/ 386439 h 2580813"/>
              <a:gd name="connsiteX1242" fmla="*/ 649421 w 2138759"/>
              <a:gd name="connsiteY1242" fmla="*/ 399805 h 2580813"/>
              <a:gd name="connsiteX1243" fmla="*/ 655555 w 2138759"/>
              <a:gd name="connsiteY1243" fmla="*/ 400690 h 2580813"/>
              <a:gd name="connsiteX1244" fmla="*/ 663830 w 2138759"/>
              <a:gd name="connsiteY1244" fmla="*/ 401794 h 2580813"/>
              <a:gd name="connsiteX1245" fmla="*/ 671858 w 2138759"/>
              <a:gd name="connsiteY1245" fmla="*/ 403056 h 2580813"/>
              <a:gd name="connsiteX1246" fmla="*/ 677253 w 2138759"/>
              <a:gd name="connsiteY1246" fmla="*/ 404216 h 2580813"/>
              <a:gd name="connsiteX1247" fmla="*/ 682874 w 2138759"/>
              <a:gd name="connsiteY1247" fmla="*/ 407850 h 2580813"/>
              <a:gd name="connsiteX1248" fmla="*/ 688073 w 2138759"/>
              <a:gd name="connsiteY1248" fmla="*/ 414244 h 2580813"/>
              <a:gd name="connsiteX1249" fmla="*/ 691911 w 2138759"/>
              <a:gd name="connsiteY1249" fmla="*/ 421775 h 2580813"/>
              <a:gd name="connsiteX1250" fmla="*/ 693388 w 2138759"/>
              <a:gd name="connsiteY1250" fmla="*/ 428860 h 2580813"/>
              <a:gd name="connsiteX1251" fmla="*/ 693388 w 2138759"/>
              <a:gd name="connsiteY1251" fmla="*/ 462319 h 2580813"/>
              <a:gd name="connsiteX1252" fmla="*/ 691611 w 2138759"/>
              <a:gd name="connsiteY1252" fmla="*/ 463530 h 2580813"/>
              <a:gd name="connsiteX1253" fmla="*/ 689470 w 2138759"/>
              <a:gd name="connsiteY1253" fmla="*/ 465231 h 2580813"/>
              <a:gd name="connsiteX1254" fmla="*/ 687277 w 2138759"/>
              <a:gd name="connsiteY1254" fmla="*/ 466656 h 2580813"/>
              <a:gd name="connsiteX1255" fmla="*/ 685528 w 2138759"/>
              <a:gd name="connsiteY1255" fmla="*/ 467258 h 2580813"/>
              <a:gd name="connsiteX1256" fmla="*/ 576537 w 2138759"/>
              <a:gd name="connsiteY1256" fmla="*/ 467258 h 2580813"/>
              <a:gd name="connsiteX1257" fmla="*/ 572319 w 2138759"/>
              <a:gd name="connsiteY1257" fmla="*/ 465394 h 2580813"/>
              <a:gd name="connsiteX1258" fmla="*/ 568747 w 2138759"/>
              <a:gd name="connsiteY1258" fmla="*/ 462319 h 2580813"/>
              <a:gd name="connsiteX1259" fmla="*/ 568747 w 2138759"/>
              <a:gd name="connsiteY1259" fmla="*/ 428860 h 2580813"/>
              <a:gd name="connsiteX1260" fmla="*/ 570207 w 2138759"/>
              <a:gd name="connsiteY1260" fmla="*/ 421775 h 2580813"/>
              <a:gd name="connsiteX1261" fmla="*/ 574027 w 2138759"/>
              <a:gd name="connsiteY1261" fmla="*/ 414332 h 2580813"/>
              <a:gd name="connsiteX1262" fmla="*/ 579232 w 2138759"/>
              <a:gd name="connsiteY1262" fmla="*/ 407919 h 2580813"/>
              <a:gd name="connsiteX1263" fmla="*/ 584882 w 2138759"/>
              <a:gd name="connsiteY1263" fmla="*/ 404198 h 2580813"/>
              <a:gd name="connsiteX1264" fmla="*/ 590116 w 2138759"/>
              <a:gd name="connsiteY1264" fmla="*/ 403043 h 2580813"/>
              <a:gd name="connsiteX1265" fmla="*/ 598275 w 2138759"/>
              <a:gd name="connsiteY1265" fmla="*/ 401775 h 2580813"/>
              <a:gd name="connsiteX1266" fmla="*/ 606579 w 2138759"/>
              <a:gd name="connsiteY1266" fmla="*/ 400677 h 2580813"/>
              <a:gd name="connsiteX1267" fmla="*/ 612696 w 2138759"/>
              <a:gd name="connsiteY1267" fmla="*/ 399786 h 2580813"/>
              <a:gd name="connsiteX1268" fmla="*/ 601213 w 2138759"/>
              <a:gd name="connsiteY1268" fmla="*/ 386526 h 2580813"/>
              <a:gd name="connsiteX1269" fmla="*/ 597040 w 2138759"/>
              <a:gd name="connsiteY1269" fmla="*/ 368730 h 2580813"/>
              <a:gd name="connsiteX1270" fmla="*/ 599735 w 2138759"/>
              <a:gd name="connsiteY1270" fmla="*/ 354422 h 2580813"/>
              <a:gd name="connsiteX1271" fmla="*/ 607012 w 2138759"/>
              <a:gd name="connsiteY1271" fmla="*/ 342656 h 2580813"/>
              <a:gd name="connsiteX1272" fmla="*/ 617746 w 2138759"/>
              <a:gd name="connsiteY1272" fmla="*/ 334674 h 2580813"/>
              <a:gd name="connsiteX1273" fmla="*/ 630909 w 2138759"/>
              <a:gd name="connsiteY1273" fmla="*/ 331712 h 2580813"/>
              <a:gd name="connsiteX1274" fmla="*/ 62162 w 2138759"/>
              <a:gd name="connsiteY1274" fmla="*/ 331712 h 2580813"/>
              <a:gd name="connsiteX1275" fmla="*/ 75371 w 2138759"/>
              <a:gd name="connsiteY1275" fmla="*/ 334674 h 2580813"/>
              <a:gd name="connsiteX1276" fmla="*/ 86226 w 2138759"/>
              <a:gd name="connsiteY1276" fmla="*/ 342656 h 2580813"/>
              <a:gd name="connsiteX1277" fmla="*/ 93538 w 2138759"/>
              <a:gd name="connsiteY1277" fmla="*/ 354422 h 2580813"/>
              <a:gd name="connsiteX1278" fmla="*/ 96198 w 2138759"/>
              <a:gd name="connsiteY1278" fmla="*/ 368730 h 2580813"/>
              <a:gd name="connsiteX1279" fmla="*/ 92060 w 2138759"/>
              <a:gd name="connsiteY1279" fmla="*/ 386439 h 2580813"/>
              <a:gd name="connsiteX1280" fmla="*/ 80675 w 2138759"/>
              <a:gd name="connsiteY1280" fmla="*/ 399805 h 2580813"/>
              <a:gd name="connsiteX1281" fmla="*/ 86809 w 2138759"/>
              <a:gd name="connsiteY1281" fmla="*/ 400690 h 2580813"/>
              <a:gd name="connsiteX1282" fmla="*/ 95084 w 2138759"/>
              <a:gd name="connsiteY1282" fmla="*/ 401794 h 2580813"/>
              <a:gd name="connsiteX1283" fmla="*/ 103111 w 2138759"/>
              <a:gd name="connsiteY1283" fmla="*/ 403056 h 2580813"/>
              <a:gd name="connsiteX1284" fmla="*/ 108507 w 2138759"/>
              <a:gd name="connsiteY1284" fmla="*/ 404216 h 2580813"/>
              <a:gd name="connsiteX1285" fmla="*/ 114128 w 2138759"/>
              <a:gd name="connsiteY1285" fmla="*/ 407850 h 2580813"/>
              <a:gd name="connsiteX1286" fmla="*/ 119327 w 2138759"/>
              <a:gd name="connsiteY1286" fmla="*/ 414244 h 2580813"/>
              <a:gd name="connsiteX1287" fmla="*/ 123165 w 2138759"/>
              <a:gd name="connsiteY1287" fmla="*/ 421775 h 2580813"/>
              <a:gd name="connsiteX1288" fmla="*/ 124642 w 2138759"/>
              <a:gd name="connsiteY1288" fmla="*/ 428860 h 2580813"/>
              <a:gd name="connsiteX1289" fmla="*/ 124642 w 2138759"/>
              <a:gd name="connsiteY1289" fmla="*/ 462319 h 2580813"/>
              <a:gd name="connsiteX1290" fmla="*/ 122865 w 2138759"/>
              <a:gd name="connsiteY1290" fmla="*/ 463530 h 2580813"/>
              <a:gd name="connsiteX1291" fmla="*/ 120724 w 2138759"/>
              <a:gd name="connsiteY1291" fmla="*/ 465231 h 2580813"/>
              <a:gd name="connsiteX1292" fmla="*/ 118531 w 2138759"/>
              <a:gd name="connsiteY1292" fmla="*/ 466656 h 2580813"/>
              <a:gd name="connsiteX1293" fmla="*/ 116782 w 2138759"/>
              <a:gd name="connsiteY1293" fmla="*/ 467258 h 2580813"/>
              <a:gd name="connsiteX1294" fmla="*/ 7790 w 2138759"/>
              <a:gd name="connsiteY1294" fmla="*/ 467258 h 2580813"/>
              <a:gd name="connsiteX1295" fmla="*/ 3572 w 2138759"/>
              <a:gd name="connsiteY1295" fmla="*/ 465394 h 2580813"/>
              <a:gd name="connsiteX1296" fmla="*/ 0 w 2138759"/>
              <a:gd name="connsiteY1296" fmla="*/ 462319 h 2580813"/>
              <a:gd name="connsiteX1297" fmla="*/ 0 w 2138759"/>
              <a:gd name="connsiteY1297" fmla="*/ 428860 h 2580813"/>
              <a:gd name="connsiteX1298" fmla="*/ 1460 w 2138759"/>
              <a:gd name="connsiteY1298" fmla="*/ 421775 h 2580813"/>
              <a:gd name="connsiteX1299" fmla="*/ 5280 w 2138759"/>
              <a:gd name="connsiteY1299" fmla="*/ 414332 h 2580813"/>
              <a:gd name="connsiteX1300" fmla="*/ 10485 w 2138759"/>
              <a:gd name="connsiteY1300" fmla="*/ 407919 h 2580813"/>
              <a:gd name="connsiteX1301" fmla="*/ 16135 w 2138759"/>
              <a:gd name="connsiteY1301" fmla="*/ 404198 h 2580813"/>
              <a:gd name="connsiteX1302" fmla="*/ 21369 w 2138759"/>
              <a:gd name="connsiteY1302" fmla="*/ 403043 h 2580813"/>
              <a:gd name="connsiteX1303" fmla="*/ 29529 w 2138759"/>
              <a:gd name="connsiteY1303" fmla="*/ 401775 h 2580813"/>
              <a:gd name="connsiteX1304" fmla="*/ 37833 w 2138759"/>
              <a:gd name="connsiteY1304" fmla="*/ 400677 h 2580813"/>
              <a:gd name="connsiteX1305" fmla="*/ 43950 w 2138759"/>
              <a:gd name="connsiteY1305" fmla="*/ 399786 h 2580813"/>
              <a:gd name="connsiteX1306" fmla="*/ 32466 w 2138759"/>
              <a:gd name="connsiteY1306" fmla="*/ 386526 h 2580813"/>
              <a:gd name="connsiteX1307" fmla="*/ 28294 w 2138759"/>
              <a:gd name="connsiteY1307" fmla="*/ 368730 h 2580813"/>
              <a:gd name="connsiteX1308" fmla="*/ 30989 w 2138759"/>
              <a:gd name="connsiteY1308" fmla="*/ 354422 h 2580813"/>
              <a:gd name="connsiteX1309" fmla="*/ 38266 w 2138759"/>
              <a:gd name="connsiteY1309" fmla="*/ 342656 h 2580813"/>
              <a:gd name="connsiteX1310" fmla="*/ 48999 w 2138759"/>
              <a:gd name="connsiteY1310" fmla="*/ 334674 h 2580813"/>
              <a:gd name="connsiteX1311" fmla="*/ 62162 w 2138759"/>
              <a:gd name="connsiteY1311" fmla="*/ 331712 h 2580813"/>
              <a:gd name="connsiteX1312" fmla="*/ 1029534 w 2138759"/>
              <a:gd name="connsiteY1312" fmla="*/ 327625 h 2580813"/>
              <a:gd name="connsiteX1313" fmla="*/ 1085727 w 2138759"/>
              <a:gd name="connsiteY1313" fmla="*/ 383818 h 2580813"/>
              <a:gd name="connsiteX1314" fmla="*/ 1029534 w 2138759"/>
              <a:gd name="connsiteY1314" fmla="*/ 440007 h 2580813"/>
              <a:gd name="connsiteX1315" fmla="*/ 973340 w 2138759"/>
              <a:gd name="connsiteY1315" fmla="*/ 383818 h 2580813"/>
              <a:gd name="connsiteX1316" fmla="*/ 272364 w 2138759"/>
              <a:gd name="connsiteY1316" fmla="*/ 260193 h 2580813"/>
              <a:gd name="connsiteX1317" fmla="*/ 307516 w 2138759"/>
              <a:gd name="connsiteY1317" fmla="*/ 268215 h 2580813"/>
              <a:gd name="connsiteX1318" fmla="*/ 336403 w 2138759"/>
              <a:gd name="connsiteY1318" fmla="*/ 289835 h 2580813"/>
              <a:gd name="connsiteX1319" fmla="*/ 355860 w 2138759"/>
              <a:gd name="connsiteY1319" fmla="*/ 321704 h 2580813"/>
              <a:gd name="connsiteX1320" fmla="*/ 362940 w 2138759"/>
              <a:gd name="connsiteY1320" fmla="*/ 360457 h 2580813"/>
              <a:gd name="connsiteX1321" fmla="*/ 351929 w 2138759"/>
              <a:gd name="connsiteY1321" fmla="*/ 408422 h 2580813"/>
              <a:gd name="connsiteX1322" fmla="*/ 321629 w 2138759"/>
              <a:gd name="connsiteY1322" fmla="*/ 444625 h 2580813"/>
              <a:gd name="connsiteX1323" fmla="*/ 337954 w 2138759"/>
              <a:gd name="connsiteY1323" fmla="*/ 447022 h 2580813"/>
              <a:gd name="connsiteX1324" fmla="*/ 359976 w 2138759"/>
              <a:gd name="connsiteY1324" fmla="*/ 450013 h 2580813"/>
              <a:gd name="connsiteX1325" fmla="*/ 381337 w 2138759"/>
              <a:gd name="connsiteY1325" fmla="*/ 453430 h 2580813"/>
              <a:gd name="connsiteX1326" fmla="*/ 395696 w 2138759"/>
              <a:gd name="connsiteY1326" fmla="*/ 456574 h 2580813"/>
              <a:gd name="connsiteX1327" fmla="*/ 410654 w 2138759"/>
              <a:gd name="connsiteY1327" fmla="*/ 466415 h 2580813"/>
              <a:gd name="connsiteX1328" fmla="*/ 424491 w 2138759"/>
              <a:gd name="connsiteY1328" fmla="*/ 483735 h 2580813"/>
              <a:gd name="connsiteX1329" fmla="*/ 434703 w 2138759"/>
              <a:gd name="connsiteY1329" fmla="*/ 504131 h 2580813"/>
              <a:gd name="connsiteX1330" fmla="*/ 438650 w 2138759"/>
              <a:gd name="connsiteY1330" fmla="*/ 523320 h 2580813"/>
              <a:gd name="connsiteX1331" fmla="*/ 438650 w 2138759"/>
              <a:gd name="connsiteY1331" fmla="*/ 613947 h 2580813"/>
              <a:gd name="connsiteX1332" fmla="*/ 433904 w 2138759"/>
              <a:gd name="connsiteY1332" fmla="*/ 617228 h 2580813"/>
              <a:gd name="connsiteX1333" fmla="*/ 428207 w 2138759"/>
              <a:gd name="connsiteY1333" fmla="*/ 621834 h 2580813"/>
              <a:gd name="connsiteX1334" fmla="*/ 422371 w 2138759"/>
              <a:gd name="connsiteY1334" fmla="*/ 625692 h 2580813"/>
              <a:gd name="connsiteX1335" fmla="*/ 417718 w 2138759"/>
              <a:gd name="connsiteY1335" fmla="*/ 627324 h 2580813"/>
              <a:gd name="connsiteX1336" fmla="*/ 127670 w 2138759"/>
              <a:gd name="connsiteY1336" fmla="*/ 627324 h 2580813"/>
              <a:gd name="connsiteX1337" fmla="*/ 116444 w 2138759"/>
              <a:gd name="connsiteY1337" fmla="*/ 622276 h 2580813"/>
              <a:gd name="connsiteX1338" fmla="*/ 106938 w 2138759"/>
              <a:gd name="connsiteY1338" fmla="*/ 613947 h 2580813"/>
              <a:gd name="connsiteX1339" fmla="*/ 106938 w 2138759"/>
              <a:gd name="connsiteY1339" fmla="*/ 523320 h 2580813"/>
              <a:gd name="connsiteX1340" fmla="*/ 110823 w 2138759"/>
              <a:gd name="connsiteY1340" fmla="*/ 504131 h 2580813"/>
              <a:gd name="connsiteX1341" fmla="*/ 120989 w 2138759"/>
              <a:gd name="connsiteY1341" fmla="*/ 483973 h 2580813"/>
              <a:gd name="connsiteX1342" fmla="*/ 134841 w 2138759"/>
              <a:gd name="connsiteY1342" fmla="*/ 466602 h 2580813"/>
              <a:gd name="connsiteX1343" fmla="*/ 149876 w 2138759"/>
              <a:gd name="connsiteY1343" fmla="*/ 456523 h 2580813"/>
              <a:gd name="connsiteX1344" fmla="*/ 163805 w 2138759"/>
              <a:gd name="connsiteY1344" fmla="*/ 453396 h 2580813"/>
              <a:gd name="connsiteX1345" fmla="*/ 185520 w 2138759"/>
              <a:gd name="connsiteY1345" fmla="*/ 449962 h 2580813"/>
              <a:gd name="connsiteX1346" fmla="*/ 207618 w 2138759"/>
              <a:gd name="connsiteY1346" fmla="*/ 446988 h 2580813"/>
              <a:gd name="connsiteX1347" fmla="*/ 223897 w 2138759"/>
              <a:gd name="connsiteY1347" fmla="*/ 444574 h 2580813"/>
              <a:gd name="connsiteX1348" fmla="*/ 193336 w 2138759"/>
              <a:gd name="connsiteY1348" fmla="*/ 408660 h 2580813"/>
              <a:gd name="connsiteX1349" fmla="*/ 182233 w 2138759"/>
              <a:gd name="connsiteY1349" fmla="*/ 360457 h 2580813"/>
              <a:gd name="connsiteX1350" fmla="*/ 189405 w 2138759"/>
              <a:gd name="connsiteY1350" fmla="*/ 321704 h 2580813"/>
              <a:gd name="connsiteX1351" fmla="*/ 208770 w 2138759"/>
              <a:gd name="connsiteY1351" fmla="*/ 289835 h 2580813"/>
              <a:gd name="connsiteX1352" fmla="*/ 237350 w 2138759"/>
              <a:gd name="connsiteY1352" fmla="*/ 268215 h 2580813"/>
              <a:gd name="connsiteX1353" fmla="*/ 272364 w 2138759"/>
              <a:gd name="connsiteY1353" fmla="*/ 260193 h 2580813"/>
              <a:gd name="connsiteX1354" fmla="*/ 1472109 w 2138759"/>
              <a:gd name="connsiteY1354" fmla="*/ 254744 h 2580813"/>
              <a:gd name="connsiteX1355" fmla="*/ 1485318 w 2138759"/>
              <a:gd name="connsiteY1355" fmla="*/ 257721 h 2580813"/>
              <a:gd name="connsiteX1356" fmla="*/ 1496173 w 2138759"/>
              <a:gd name="connsiteY1356" fmla="*/ 265743 h 2580813"/>
              <a:gd name="connsiteX1357" fmla="*/ 1503484 w 2138759"/>
              <a:gd name="connsiteY1357" fmla="*/ 277568 h 2580813"/>
              <a:gd name="connsiteX1358" fmla="*/ 1506144 w 2138759"/>
              <a:gd name="connsiteY1358" fmla="*/ 291948 h 2580813"/>
              <a:gd name="connsiteX1359" fmla="*/ 1502007 w 2138759"/>
              <a:gd name="connsiteY1359" fmla="*/ 309746 h 2580813"/>
              <a:gd name="connsiteX1360" fmla="*/ 1490621 w 2138759"/>
              <a:gd name="connsiteY1360" fmla="*/ 323179 h 2580813"/>
              <a:gd name="connsiteX1361" fmla="*/ 1496755 w 2138759"/>
              <a:gd name="connsiteY1361" fmla="*/ 324068 h 2580813"/>
              <a:gd name="connsiteX1362" fmla="*/ 1505031 w 2138759"/>
              <a:gd name="connsiteY1362" fmla="*/ 325178 h 2580813"/>
              <a:gd name="connsiteX1363" fmla="*/ 1513058 w 2138759"/>
              <a:gd name="connsiteY1363" fmla="*/ 326446 h 2580813"/>
              <a:gd name="connsiteX1364" fmla="*/ 1518453 w 2138759"/>
              <a:gd name="connsiteY1364" fmla="*/ 327613 h 2580813"/>
              <a:gd name="connsiteX1365" fmla="*/ 1524074 w 2138759"/>
              <a:gd name="connsiteY1365" fmla="*/ 331264 h 2580813"/>
              <a:gd name="connsiteX1366" fmla="*/ 1529274 w 2138759"/>
              <a:gd name="connsiteY1366" fmla="*/ 337691 h 2580813"/>
              <a:gd name="connsiteX1367" fmla="*/ 1533111 w 2138759"/>
              <a:gd name="connsiteY1367" fmla="*/ 345259 h 2580813"/>
              <a:gd name="connsiteX1368" fmla="*/ 1534588 w 2138759"/>
              <a:gd name="connsiteY1368" fmla="*/ 352380 h 2580813"/>
              <a:gd name="connsiteX1369" fmla="*/ 1534588 w 2138759"/>
              <a:gd name="connsiteY1369" fmla="*/ 386007 h 2580813"/>
              <a:gd name="connsiteX1370" fmla="*/ 1532811 w 2138759"/>
              <a:gd name="connsiteY1370" fmla="*/ 387225 h 2580813"/>
              <a:gd name="connsiteX1371" fmla="*/ 1530670 w 2138759"/>
              <a:gd name="connsiteY1371" fmla="*/ 388934 h 2580813"/>
              <a:gd name="connsiteX1372" fmla="*/ 1528477 w 2138759"/>
              <a:gd name="connsiteY1372" fmla="*/ 390365 h 2580813"/>
              <a:gd name="connsiteX1373" fmla="*/ 1526729 w 2138759"/>
              <a:gd name="connsiteY1373" fmla="*/ 390971 h 2580813"/>
              <a:gd name="connsiteX1374" fmla="*/ 1417737 w 2138759"/>
              <a:gd name="connsiteY1374" fmla="*/ 390971 h 2580813"/>
              <a:gd name="connsiteX1375" fmla="*/ 1413518 w 2138759"/>
              <a:gd name="connsiteY1375" fmla="*/ 389098 h 2580813"/>
              <a:gd name="connsiteX1376" fmla="*/ 1409946 w 2138759"/>
              <a:gd name="connsiteY1376" fmla="*/ 386007 h 2580813"/>
              <a:gd name="connsiteX1377" fmla="*/ 1409946 w 2138759"/>
              <a:gd name="connsiteY1377" fmla="*/ 352380 h 2580813"/>
              <a:gd name="connsiteX1378" fmla="*/ 1411406 w 2138759"/>
              <a:gd name="connsiteY1378" fmla="*/ 345259 h 2580813"/>
              <a:gd name="connsiteX1379" fmla="*/ 1415226 w 2138759"/>
              <a:gd name="connsiteY1379" fmla="*/ 337779 h 2580813"/>
              <a:gd name="connsiteX1380" fmla="*/ 1420432 w 2138759"/>
              <a:gd name="connsiteY1380" fmla="*/ 331334 h 2580813"/>
              <a:gd name="connsiteX1381" fmla="*/ 1426081 w 2138759"/>
              <a:gd name="connsiteY1381" fmla="*/ 327594 h 2580813"/>
              <a:gd name="connsiteX1382" fmla="*/ 1431315 w 2138759"/>
              <a:gd name="connsiteY1382" fmla="*/ 326433 h 2580813"/>
              <a:gd name="connsiteX1383" fmla="*/ 1439475 w 2138759"/>
              <a:gd name="connsiteY1383" fmla="*/ 325159 h 2580813"/>
              <a:gd name="connsiteX1384" fmla="*/ 1447779 w 2138759"/>
              <a:gd name="connsiteY1384" fmla="*/ 324056 h 2580813"/>
              <a:gd name="connsiteX1385" fmla="*/ 1453896 w 2138759"/>
              <a:gd name="connsiteY1385" fmla="*/ 323160 h 2580813"/>
              <a:gd name="connsiteX1386" fmla="*/ 1442412 w 2138759"/>
              <a:gd name="connsiteY1386" fmla="*/ 309834 h 2580813"/>
              <a:gd name="connsiteX1387" fmla="*/ 1438240 w 2138759"/>
              <a:gd name="connsiteY1387" fmla="*/ 291948 h 2580813"/>
              <a:gd name="connsiteX1388" fmla="*/ 1440935 w 2138759"/>
              <a:gd name="connsiteY1388" fmla="*/ 277568 h 2580813"/>
              <a:gd name="connsiteX1389" fmla="*/ 1448212 w 2138759"/>
              <a:gd name="connsiteY1389" fmla="*/ 265743 h 2580813"/>
              <a:gd name="connsiteX1390" fmla="*/ 1458946 w 2138759"/>
              <a:gd name="connsiteY1390" fmla="*/ 257721 h 2580813"/>
              <a:gd name="connsiteX1391" fmla="*/ 1472109 w 2138759"/>
              <a:gd name="connsiteY1391" fmla="*/ 254744 h 2580813"/>
              <a:gd name="connsiteX1392" fmla="*/ 757079 w 2138759"/>
              <a:gd name="connsiteY1392" fmla="*/ 244527 h 2580813"/>
              <a:gd name="connsiteX1393" fmla="*/ 813273 w 2138759"/>
              <a:gd name="connsiteY1393" fmla="*/ 300720 h 2580813"/>
              <a:gd name="connsiteX1394" fmla="*/ 757079 w 2138759"/>
              <a:gd name="connsiteY1394" fmla="*/ 356909 h 2580813"/>
              <a:gd name="connsiteX1395" fmla="*/ 700886 w 2138759"/>
              <a:gd name="connsiteY1395" fmla="*/ 300720 h 2580813"/>
              <a:gd name="connsiteX1396" fmla="*/ 1697147 w 2138759"/>
              <a:gd name="connsiteY1396" fmla="*/ 189355 h 2580813"/>
              <a:gd name="connsiteX1397" fmla="*/ 1716636 w 2138759"/>
              <a:gd name="connsiteY1397" fmla="*/ 193761 h 2580813"/>
              <a:gd name="connsiteX1398" fmla="*/ 1732651 w 2138759"/>
              <a:gd name="connsiteY1398" fmla="*/ 205633 h 2580813"/>
              <a:gd name="connsiteX1399" fmla="*/ 1743438 w 2138759"/>
              <a:gd name="connsiteY1399" fmla="*/ 223135 h 2580813"/>
              <a:gd name="connsiteX1400" fmla="*/ 1747363 w 2138759"/>
              <a:gd name="connsiteY1400" fmla="*/ 244416 h 2580813"/>
              <a:gd name="connsiteX1401" fmla="*/ 1741259 w 2138759"/>
              <a:gd name="connsiteY1401" fmla="*/ 270757 h 2580813"/>
              <a:gd name="connsiteX1402" fmla="*/ 1724460 w 2138759"/>
              <a:gd name="connsiteY1402" fmla="*/ 290638 h 2580813"/>
              <a:gd name="connsiteX1403" fmla="*/ 1733511 w 2138759"/>
              <a:gd name="connsiteY1403" fmla="*/ 291955 h 2580813"/>
              <a:gd name="connsiteX1404" fmla="*/ 1745720 w 2138759"/>
              <a:gd name="connsiteY1404" fmla="*/ 293597 h 2580813"/>
              <a:gd name="connsiteX1405" fmla="*/ 1757563 w 2138759"/>
              <a:gd name="connsiteY1405" fmla="*/ 295473 h 2580813"/>
              <a:gd name="connsiteX1406" fmla="*/ 1765524 w 2138759"/>
              <a:gd name="connsiteY1406" fmla="*/ 297200 h 2580813"/>
              <a:gd name="connsiteX1407" fmla="*/ 1773817 w 2138759"/>
              <a:gd name="connsiteY1407" fmla="*/ 302605 h 2580813"/>
              <a:gd name="connsiteX1408" fmla="*/ 1781488 w 2138759"/>
              <a:gd name="connsiteY1408" fmla="*/ 312116 h 2580813"/>
              <a:gd name="connsiteX1409" fmla="*/ 1787150 w 2138759"/>
              <a:gd name="connsiteY1409" fmla="*/ 323317 h 2580813"/>
              <a:gd name="connsiteX1410" fmla="*/ 1789338 w 2138759"/>
              <a:gd name="connsiteY1410" fmla="*/ 333855 h 2580813"/>
              <a:gd name="connsiteX1411" fmla="*/ 1789338 w 2138759"/>
              <a:gd name="connsiteY1411" fmla="*/ 383624 h 2580813"/>
              <a:gd name="connsiteX1412" fmla="*/ 1786707 w 2138759"/>
              <a:gd name="connsiteY1412" fmla="*/ 385426 h 2580813"/>
              <a:gd name="connsiteX1413" fmla="*/ 1783549 w 2138759"/>
              <a:gd name="connsiteY1413" fmla="*/ 387955 h 2580813"/>
              <a:gd name="connsiteX1414" fmla="*/ 1780313 w 2138759"/>
              <a:gd name="connsiteY1414" fmla="*/ 390074 h 2580813"/>
              <a:gd name="connsiteX1415" fmla="*/ 1777733 w 2138759"/>
              <a:gd name="connsiteY1415" fmla="*/ 390970 h 2580813"/>
              <a:gd name="connsiteX1416" fmla="*/ 1616926 w 2138759"/>
              <a:gd name="connsiteY1416" fmla="*/ 390970 h 2580813"/>
              <a:gd name="connsiteX1417" fmla="*/ 1610703 w 2138759"/>
              <a:gd name="connsiteY1417" fmla="*/ 388198 h 2580813"/>
              <a:gd name="connsiteX1418" fmla="*/ 1605432 w 2138759"/>
              <a:gd name="connsiteY1418" fmla="*/ 383624 h 2580813"/>
              <a:gd name="connsiteX1419" fmla="*/ 1605432 w 2138759"/>
              <a:gd name="connsiteY1419" fmla="*/ 333855 h 2580813"/>
              <a:gd name="connsiteX1420" fmla="*/ 1607586 w 2138759"/>
              <a:gd name="connsiteY1420" fmla="*/ 323317 h 2580813"/>
              <a:gd name="connsiteX1421" fmla="*/ 1613223 w 2138759"/>
              <a:gd name="connsiteY1421" fmla="*/ 312247 h 2580813"/>
              <a:gd name="connsiteX1422" fmla="*/ 1620902 w 2138759"/>
              <a:gd name="connsiteY1422" fmla="*/ 302707 h 2580813"/>
              <a:gd name="connsiteX1423" fmla="*/ 1629238 w 2138759"/>
              <a:gd name="connsiteY1423" fmla="*/ 297172 h 2580813"/>
              <a:gd name="connsiteX1424" fmla="*/ 1636960 w 2138759"/>
              <a:gd name="connsiteY1424" fmla="*/ 295455 h 2580813"/>
              <a:gd name="connsiteX1425" fmla="*/ 1648999 w 2138759"/>
              <a:gd name="connsiteY1425" fmla="*/ 293569 h 2580813"/>
              <a:gd name="connsiteX1426" fmla="*/ 1661251 w 2138759"/>
              <a:gd name="connsiteY1426" fmla="*/ 291936 h 2580813"/>
              <a:gd name="connsiteX1427" fmla="*/ 1670276 w 2138759"/>
              <a:gd name="connsiteY1427" fmla="*/ 290610 h 2580813"/>
              <a:gd name="connsiteX1428" fmla="*/ 1653333 w 2138759"/>
              <a:gd name="connsiteY1428" fmla="*/ 270888 h 2580813"/>
              <a:gd name="connsiteX1429" fmla="*/ 1647177 w 2138759"/>
              <a:gd name="connsiteY1429" fmla="*/ 244416 h 2580813"/>
              <a:gd name="connsiteX1430" fmla="*/ 1651153 w 2138759"/>
              <a:gd name="connsiteY1430" fmla="*/ 223135 h 2580813"/>
              <a:gd name="connsiteX1431" fmla="*/ 1661890 w 2138759"/>
              <a:gd name="connsiteY1431" fmla="*/ 205633 h 2580813"/>
              <a:gd name="connsiteX1432" fmla="*/ 1677735 w 2138759"/>
              <a:gd name="connsiteY1432" fmla="*/ 193761 h 2580813"/>
              <a:gd name="connsiteX1433" fmla="*/ 1697147 w 2138759"/>
              <a:gd name="connsiteY1433" fmla="*/ 189355 h 2580813"/>
              <a:gd name="connsiteX1434" fmla="*/ 1189600 w 2138759"/>
              <a:gd name="connsiteY1434" fmla="*/ 173689 h 2580813"/>
              <a:gd name="connsiteX1435" fmla="*/ 1245793 w 2138759"/>
              <a:gd name="connsiteY1435" fmla="*/ 229882 h 2580813"/>
              <a:gd name="connsiteX1436" fmla="*/ 1189600 w 2138759"/>
              <a:gd name="connsiteY1436" fmla="*/ 286071 h 2580813"/>
              <a:gd name="connsiteX1437" fmla="*/ 1133406 w 2138759"/>
              <a:gd name="connsiteY1437" fmla="*/ 229882 h 2580813"/>
              <a:gd name="connsiteX1438" fmla="*/ 490416 w 2138759"/>
              <a:gd name="connsiteY1438" fmla="*/ 155979 h 2580813"/>
              <a:gd name="connsiteX1439" fmla="*/ 582369 w 2138759"/>
              <a:gd name="connsiteY1439" fmla="*/ 247591 h 2580813"/>
              <a:gd name="connsiteX1440" fmla="*/ 490416 w 2138759"/>
              <a:gd name="connsiteY1440" fmla="*/ 339204 h 2580813"/>
              <a:gd name="connsiteX1441" fmla="*/ 398463 w 2138759"/>
              <a:gd name="connsiteY1441" fmla="*/ 247591 h 2580813"/>
              <a:gd name="connsiteX1442" fmla="*/ 950624 w 2138759"/>
              <a:gd name="connsiteY1442" fmla="*/ 83098 h 2580813"/>
              <a:gd name="connsiteX1443" fmla="*/ 970113 w 2138759"/>
              <a:gd name="connsiteY1443" fmla="*/ 87489 h 2580813"/>
              <a:gd name="connsiteX1444" fmla="*/ 986128 w 2138759"/>
              <a:gd name="connsiteY1444" fmla="*/ 99321 h 2580813"/>
              <a:gd name="connsiteX1445" fmla="*/ 996915 w 2138759"/>
              <a:gd name="connsiteY1445" fmla="*/ 116764 h 2580813"/>
              <a:gd name="connsiteX1446" fmla="*/ 1000840 w 2138759"/>
              <a:gd name="connsiteY1446" fmla="*/ 137973 h 2580813"/>
              <a:gd name="connsiteX1447" fmla="*/ 994736 w 2138759"/>
              <a:gd name="connsiteY1447" fmla="*/ 164225 h 2580813"/>
              <a:gd name="connsiteX1448" fmla="*/ 977937 w 2138759"/>
              <a:gd name="connsiteY1448" fmla="*/ 184039 h 2580813"/>
              <a:gd name="connsiteX1449" fmla="*/ 986988 w 2138759"/>
              <a:gd name="connsiteY1449" fmla="*/ 185351 h 2580813"/>
              <a:gd name="connsiteX1450" fmla="*/ 999197 w 2138759"/>
              <a:gd name="connsiteY1450" fmla="*/ 186988 h 2580813"/>
              <a:gd name="connsiteX1451" fmla="*/ 1011040 w 2138759"/>
              <a:gd name="connsiteY1451" fmla="*/ 188858 h 2580813"/>
              <a:gd name="connsiteX1452" fmla="*/ 1019001 w 2138759"/>
              <a:gd name="connsiteY1452" fmla="*/ 190579 h 2580813"/>
              <a:gd name="connsiteX1453" fmla="*/ 1027294 w 2138759"/>
              <a:gd name="connsiteY1453" fmla="*/ 195965 h 2580813"/>
              <a:gd name="connsiteX1454" fmla="*/ 1034965 w 2138759"/>
              <a:gd name="connsiteY1454" fmla="*/ 205444 h 2580813"/>
              <a:gd name="connsiteX1455" fmla="*/ 1040627 w 2138759"/>
              <a:gd name="connsiteY1455" fmla="*/ 216607 h 2580813"/>
              <a:gd name="connsiteX1456" fmla="*/ 1042815 w 2138759"/>
              <a:gd name="connsiteY1456" fmla="*/ 227110 h 2580813"/>
              <a:gd name="connsiteX1457" fmla="*/ 1042815 w 2138759"/>
              <a:gd name="connsiteY1457" fmla="*/ 276711 h 2580813"/>
              <a:gd name="connsiteX1458" fmla="*/ 1040184 w 2138759"/>
              <a:gd name="connsiteY1458" fmla="*/ 278506 h 2580813"/>
              <a:gd name="connsiteX1459" fmla="*/ 1037026 w 2138759"/>
              <a:gd name="connsiteY1459" fmla="*/ 281027 h 2580813"/>
              <a:gd name="connsiteX1460" fmla="*/ 1033790 w 2138759"/>
              <a:gd name="connsiteY1460" fmla="*/ 283139 h 2580813"/>
              <a:gd name="connsiteX1461" fmla="*/ 1031210 w 2138759"/>
              <a:gd name="connsiteY1461" fmla="*/ 284032 h 2580813"/>
              <a:gd name="connsiteX1462" fmla="*/ 870403 w 2138759"/>
              <a:gd name="connsiteY1462" fmla="*/ 284032 h 2580813"/>
              <a:gd name="connsiteX1463" fmla="*/ 864179 w 2138759"/>
              <a:gd name="connsiteY1463" fmla="*/ 281269 h 2580813"/>
              <a:gd name="connsiteX1464" fmla="*/ 858909 w 2138759"/>
              <a:gd name="connsiteY1464" fmla="*/ 276711 h 2580813"/>
              <a:gd name="connsiteX1465" fmla="*/ 858909 w 2138759"/>
              <a:gd name="connsiteY1465" fmla="*/ 227110 h 2580813"/>
              <a:gd name="connsiteX1466" fmla="*/ 861063 w 2138759"/>
              <a:gd name="connsiteY1466" fmla="*/ 216607 h 2580813"/>
              <a:gd name="connsiteX1467" fmla="*/ 866699 w 2138759"/>
              <a:gd name="connsiteY1467" fmla="*/ 205575 h 2580813"/>
              <a:gd name="connsiteX1468" fmla="*/ 874379 w 2138759"/>
              <a:gd name="connsiteY1468" fmla="*/ 196067 h 2580813"/>
              <a:gd name="connsiteX1469" fmla="*/ 882714 w 2138759"/>
              <a:gd name="connsiteY1469" fmla="*/ 190551 h 2580813"/>
              <a:gd name="connsiteX1470" fmla="*/ 890437 w 2138759"/>
              <a:gd name="connsiteY1470" fmla="*/ 188839 h 2580813"/>
              <a:gd name="connsiteX1471" fmla="*/ 902476 w 2138759"/>
              <a:gd name="connsiteY1471" fmla="*/ 186960 h 2580813"/>
              <a:gd name="connsiteX1472" fmla="*/ 914728 w 2138759"/>
              <a:gd name="connsiteY1472" fmla="*/ 185332 h 2580813"/>
              <a:gd name="connsiteX1473" fmla="*/ 923753 w 2138759"/>
              <a:gd name="connsiteY1473" fmla="*/ 184011 h 2580813"/>
              <a:gd name="connsiteX1474" fmla="*/ 906809 w 2138759"/>
              <a:gd name="connsiteY1474" fmla="*/ 164355 h 2580813"/>
              <a:gd name="connsiteX1475" fmla="*/ 900654 w 2138759"/>
              <a:gd name="connsiteY1475" fmla="*/ 137973 h 2580813"/>
              <a:gd name="connsiteX1476" fmla="*/ 904630 w 2138759"/>
              <a:gd name="connsiteY1476" fmla="*/ 116764 h 2580813"/>
              <a:gd name="connsiteX1477" fmla="*/ 915367 w 2138759"/>
              <a:gd name="connsiteY1477" fmla="*/ 99321 h 2580813"/>
              <a:gd name="connsiteX1478" fmla="*/ 931212 w 2138759"/>
              <a:gd name="connsiteY1478" fmla="*/ 87489 h 2580813"/>
              <a:gd name="connsiteX1479" fmla="*/ 950624 w 2138759"/>
              <a:gd name="connsiteY1479" fmla="*/ 83098 h 2580813"/>
              <a:gd name="connsiteX1480" fmla="*/ 684037 w 2138759"/>
              <a:gd name="connsiteY1480" fmla="*/ 59258 h 2580813"/>
              <a:gd name="connsiteX1481" fmla="*/ 697246 w 2138759"/>
              <a:gd name="connsiteY1481" fmla="*/ 62235 h 2580813"/>
              <a:gd name="connsiteX1482" fmla="*/ 708100 w 2138759"/>
              <a:gd name="connsiteY1482" fmla="*/ 70257 h 2580813"/>
              <a:gd name="connsiteX1483" fmla="*/ 715412 w 2138759"/>
              <a:gd name="connsiteY1483" fmla="*/ 82082 h 2580813"/>
              <a:gd name="connsiteX1484" fmla="*/ 718072 w 2138759"/>
              <a:gd name="connsiteY1484" fmla="*/ 96462 h 2580813"/>
              <a:gd name="connsiteX1485" fmla="*/ 713935 w 2138759"/>
              <a:gd name="connsiteY1485" fmla="*/ 114260 h 2580813"/>
              <a:gd name="connsiteX1486" fmla="*/ 702549 w 2138759"/>
              <a:gd name="connsiteY1486" fmla="*/ 127693 h 2580813"/>
              <a:gd name="connsiteX1487" fmla="*/ 708683 w 2138759"/>
              <a:gd name="connsiteY1487" fmla="*/ 128582 h 2580813"/>
              <a:gd name="connsiteX1488" fmla="*/ 716958 w 2138759"/>
              <a:gd name="connsiteY1488" fmla="*/ 129692 h 2580813"/>
              <a:gd name="connsiteX1489" fmla="*/ 724986 w 2138759"/>
              <a:gd name="connsiteY1489" fmla="*/ 130960 h 2580813"/>
              <a:gd name="connsiteX1490" fmla="*/ 730381 w 2138759"/>
              <a:gd name="connsiteY1490" fmla="*/ 132127 h 2580813"/>
              <a:gd name="connsiteX1491" fmla="*/ 736002 w 2138759"/>
              <a:gd name="connsiteY1491" fmla="*/ 135778 h 2580813"/>
              <a:gd name="connsiteX1492" fmla="*/ 741201 w 2138759"/>
              <a:gd name="connsiteY1492" fmla="*/ 142205 h 2580813"/>
              <a:gd name="connsiteX1493" fmla="*/ 745039 w 2138759"/>
              <a:gd name="connsiteY1493" fmla="*/ 149773 h 2580813"/>
              <a:gd name="connsiteX1494" fmla="*/ 746516 w 2138759"/>
              <a:gd name="connsiteY1494" fmla="*/ 156894 h 2580813"/>
              <a:gd name="connsiteX1495" fmla="*/ 746516 w 2138759"/>
              <a:gd name="connsiteY1495" fmla="*/ 190521 h 2580813"/>
              <a:gd name="connsiteX1496" fmla="*/ 744739 w 2138759"/>
              <a:gd name="connsiteY1496" fmla="*/ 191739 h 2580813"/>
              <a:gd name="connsiteX1497" fmla="*/ 742598 w 2138759"/>
              <a:gd name="connsiteY1497" fmla="*/ 193448 h 2580813"/>
              <a:gd name="connsiteX1498" fmla="*/ 740405 w 2138759"/>
              <a:gd name="connsiteY1498" fmla="*/ 194879 h 2580813"/>
              <a:gd name="connsiteX1499" fmla="*/ 738656 w 2138759"/>
              <a:gd name="connsiteY1499" fmla="*/ 195485 h 2580813"/>
              <a:gd name="connsiteX1500" fmla="*/ 629665 w 2138759"/>
              <a:gd name="connsiteY1500" fmla="*/ 195485 h 2580813"/>
              <a:gd name="connsiteX1501" fmla="*/ 625447 w 2138759"/>
              <a:gd name="connsiteY1501" fmla="*/ 193612 h 2580813"/>
              <a:gd name="connsiteX1502" fmla="*/ 621875 w 2138759"/>
              <a:gd name="connsiteY1502" fmla="*/ 190521 h 2580813"/>
              <a:gd name="connsiteX1503" fmla="*/ 621875 w 2138759"/>
              <a:gd name="connsiteY1503" fmla="*/ 156894 h 2580813"/>
              <a:gd name="connsiteX1504" fmla="*/ 623335 w 2138759"/>
              <a:gd name="connsiteY1504" fmla="*/ 149773 h 2580813"/>
              <a:gd name="connsiteX1505" fmla="*/ 627155 w 2138759"/>
              <a:gd name="connsiteY1505" fmla="*/ 142293 h 2580813"/>
              <a:gd name="connsiteX1506" fmla="*/ 632360 w 2138759"/>
              <a:gd name="connsiteY1506" fmla="*/ 135848 h 2580813"/>
              <a:gd name="connsiteX1507" fmla="*/ 638010 w 2138759"/>
              <a:gd name="connsiteY1507" fmla="*/ 132108 h 2580813"/>
              <a:gd name="connsiteX1508" fmla="*/ 643244 w 2138759"/>
              <a:gd name="connsiteY1508" fmla="*/ 130947 h 2580813"/>
              <a:gd name="connsiteX1509" fmla="*/ 651403 w 2138759"/>
              <a:gd name="connsiteY1509" fmla="*/ 129673 h 2580813"/>
              <a:gd name="connsiteX1510" fmla="*/ 659707 w 2138759"/>
              <a:gd name="connsiteY1510" fmla="*/ 128570 h 2580813"/>
              <a:gd name="connsiteX1511" fmla="*/ 665824 w 2138759"/>
              <a:gd name="connsiteY1511" fmla="*/ 127674 h 2580813"/>
              <a:gd name="connsiteX1512" fmla="*/ 654341 w 2138759"/>
              <a:gd name="connsiteY1512" fmla="*/ 114348 h 2580813"/>
              <a:gd name="connsiteX1513" fmla="*/ 650168 w 2138759"/>
              <a:gd name="connsiteY1513" fmla="*/ 96462 h 2580813"/>
              <a:gd name="connsiteX1514" fmla="*/ 652863 w 2138759"/>
              <a:gd name="connsiteY1514" fmla="*/ 82082 h 2580813"/>
              <a:gd name="connsiteX1515" fmla="*/ 660140 w 2138759"/>
              <a:gd name="connsiteY1515" fmla="*/ 70257 h 2580813"/>
              <a:gd name="connsiteX1516" fmla="*/ 670874 w 2138759"/>
              <a:gd name="connsiteY1516" fmla="*/ 62235 h 2580813"/>
              <a:gd name="connsiteX1517" fmla="*/ 684037 w 2138759"/>
              <a:gd name="connsiteY1517" fmla="*/ 59258 h 2580813"/>
              <a:gd name="connsiteX1518" fmla="*/ 1371301 w 2138759"/>
              <a:gd name="connsiteY1518" fmla="*/ 53128 h 2580813"/>
              <a:gd name="connsiteX1519" fmla="*/ 1384510 w 2138759"/>
              <a:gd name="connsiteY1519" fmla="*/ 56105 h 2580813"/>
              <a:gd name="connsiteX1520" fmla="*/ 1395365 w 2138759"/>
              <a:gd name="connsiteY1520" fmla="*/ 64127 h 2580813"/>
              <a:gd name="connsiteX1521" fmla="*/ 1402676 w 2138759"/>
              <a:gd name="connsiteY1521" fmla="*/ 75952 h 2580813"/>
              <a:gd name="connsiteX1522" fmla="*/ 1405336 w 2138759"/>
              <a:gd name="connsiteY1522" fmla="*/ 90332 h 2580813"/>
              <a:gd name="connsiteX1523" fmla="*/ 1401199 w 2138759"/>
              <a:gd name="connsiteY1523" fmla="*/ 108130 h 2580813"/>
              <a:gd name="connsiteX1524" fmla="*/ 1389813 w 2138759"/>
              <a:gd name="connsiteY1524" fmla="*/ 121563 h 2580813"/>
              <a:gd name="connsiteX1525" fmla="*/ 1395947 w 2138759"/>
              <a:gd name="connsiteY1525" fmla="*/ 122452 h 2580813"/>
              <a:gd name="connsiteX1526" fmla="*/ 1404223 w 2138759"/>
              <a:gd name="connsiteY1526" fmla="*/ 123562 h 2580813"/>
              <a:gd name="connsiteX1527" fmla="*/ 1412250 w 2138759"/>
              <a:gd name="connsiteY1527" fmla="*/ 124830 h 2580813"/>
              <a:gd name="connsiteX1528" fmla="*/ 1417645 w 2138759"/>
              <a:gd name="connsiteY1528" fmla="*/ 125997 h 2580813"/>
              <a:gd name="connsiteX1529" fmla="*/ 1423266 w 2138759"/>
              <a:gd name="connsiteY1529" fmla="*/ 129648 h 2580813"/>
              <a:gd name="connsiteX1530" fmla="*/ 1428466 w 2138759"/>
              <a:gd name="connsiteY1530" fmla="*/ 136075 h 2580813"/>
              <a:gd name="connsiteX1531" fmla="*/ 1432303 w 2138759"/>
              <a:gd name="connsiteY1531" fmla="*/ 143643 h 2580813"/>
              <a:gd name="connsiteX1532" fmla="*/ 1433780 w 2138759"/>
              <a:gd name="connsiteY1532" fmla="*/ 150764 h 2580813"/>
              <a:gd name="connsiteX1533" fmla="*/ 1433780 w 2138759"/>
              <a:gd name="connsiteY1533" fmla="*/ 184391 h 2580813"/>
              <a:gd name="connsiteX1534" fmla="*/ 1432003 w 2138759"/>
              <a:gd name="connsiteY1534" fmla="*/ 185609 h 2580813"/>
              <a:gd name="connsiteX1535" fmla="*/ 1429862 w 2138759"/>
              <a:gd name="connsiteY1535" fmla="*/ 187318 h 2580813"/>
              <a:gd name="connsiteX1536" fmla="*/ 1427669 w 2138759"/>
              <a:gd name="connsiteY1536" fmla="*/ 188749 h 2580813"/>
              <a:gd name="connsiteX1537" fmla="*/ 1425921 w 2138759"/>
              <a:gd name="connsiteY1537" fmla="*/ 189355 h 2580813"/>
              <a:gd name="connsiteX1538" fmla="*/ 1316929 w 2138759"/>
              <a:gd name="connsiteY1538" fmla="*/ 189355 h 2580813"/>
              <a:gd name="connsiteX1539" fmla="*/ 1312710 w 2138759"/>
              <a:gd name="connsiteY1539" fmla="*/ 187482 h 2580813"/>
              <a:gd name="connsiteX1540" fmla="*/ 1309138 w 2138759"/>
              <a:gd name="connsiteY1540" fmla="*/ 184391 h 2580813"/>
              <a:gd name="connsiteX1541" fmla="*/ 1309138 w 2138759"/>
              <a:gd name="connsiteY1541" fmla="*/ 150764 h 2580813"/>
              <a:gd name="connsiteX1542" fmla="*/ 1310598 w 2138759"/>
              <a:gd name="connsiteY1542" fmla="*/ 143643 h 2580813"/>
              <a:gd name="connsiteX1543" fmla="*/ 1314418 w 2138759"/>
              <a:gd name="connsiteY1543" fmla="*/ 136163 h 2580813"/>
              <a:gd name="connsiteX1544" fmla="*/ 1319624 w 2138759"/>
              <a:gd name="connsiteY1544" fmla="*/ 129718 h 2580813"/>
              <a:gd name="connsiteX1545" fmla="*/ 1325273 w 2138759"/>
              <a:gd name="connsiteY1545" fmla="*/ 125978 h 2580813"/>
              <a:gd name="connsiteX1546" fmla="*/ 1330507 w 2138759"/>
              <a:gd name="connsiteY1546" fmla="*/ 124817 h 2580813"/>
              <a:gd name="connsiteX1547" fmla="*/ 1338667 w 2138759"/>
              <a:gd name="connsiteY1547" fmla="*/ 123543 h 2580813"/>
              <a:gd name="connsiteX1548" fmla="*/ 1346971 w 2138759"/>
              <a:gd name="connsiteY1548" fmla="*/ 122440 h 2580813"/>
              <a:gd name="connsiteX1549" fmla="*/ 1353088 w 2138759"/>
              <a:gd name="connsiteY1549" fmla="*/ 121544 h 2580813"/>
              <a:gd name="connsiteX1550" fmla="*/ 1341604 w 2138759"/>
              <a:gd name="connsiteY1550" fmla="*/ 108218 h 2580813"/>
              <a:gd name="connsiteX1551" fmla="*/ 1337432 w 2138759"/>
              <a:gd name="connsiteY1551" fmla="*/ 90332 h 2580813"/>
              <a:gd name="connsiteX1552" fmla="*/ 1340127 w 2138759"/>
              <a:gd name="connsiteY1552" fmla="*/ 75952 h 2580813"/>
              <a:gd name="connsiteX1553" fmla="*/ 1347404 w 2138759"/>
              <a:gd name="connsiteY1553" fmla="*/ 64127 h 2580813"/>
              <a:gd name="connsiteX1554" fmla="*/ 1358138 w 2138759"/>
              <a:gd name="connsiteY1554" fmla="*/ 56105 h 2580813"/>
              <a:gd name="connsiteX1555" fmla="*/ 1371301 w 2138759"/>
              <a:gd name="connsiteY1555" fmla="*/ 53128 h 2580813"/>
              <a:gd name="connsiteX1556" fmla="*/ 847222 w 2138759"/>
              <a:gd name="connsiteY1556" fmla="*/ 23839 h 2580813"/>
              <a:gd name="connsiteX1557" fmla="*/ 856028 w 2138759"/>
              <a:gd name="connsiteY1557" fmla="*/ 25908 h 2580813"/>
              <a:gd name="connsiteX1558" fmla="*/ 863265 w 2138759"/>
              <a:gd name="connsiteY1558" fmla="*/ 31483 h 2580813"/>
              <a:gd name="connsiteX1559" fmla="*/ 868139 w 2138759"/>
              <a:gd name="connsiteY1559" fmla="*/ 39702 h 2580813"/>
              <a:gd name="connsiteX1560" fmla="*/ 869912 w 2138759"/>
              <a:gd name="connsiteY1560" fmla="*/ 49696 h 2580813"/>
              <a:gd name="connsiteX1561" fmla="*/ 867154 w 2138759"/>
              <a:gd name="connsiteY1561" fmla="*/ 62065 h 2580813"/>
              <a:gd name="connsiteX1562" fmla="*/ 859564 w 2138759"/>
              <a:gd name="connsiteY1562" fmla="*/ 71401 h 2580813"/>
              <a:gd name="connsiteX1563" fmla="*/ 863653 w 2138759"/>
              <a:gd name="connsiteY1563" fmla="*/ 72020 h 2580813"/>
              <a:gd name="connsiteX1564" fmla="*/ 869170 w 2138759"/>
              <a:gd name="connsiteY1564" fmla="*/ 72791 h 2580813"/>
              <a:gd name="connsiteX1565" fmla="*/ 874521 w 2138759"/>
              <a:gd name="connsiteY1565" fmla="*/ 73672 h 2580813"/>
              <a:gd name="connsiteX1566" fmla="*/ 878118 w 2138759"/>
              <a:gd name="connsiteY1566" fmla="*/ 74483 h 2580813"/>
              <a:gd name="connsiteX1567" fmla="*/ 881865 w 2138759"/>
              <a:gd name="connsiteY1567" fmla="*/ 77021 h 2580813"/>
              <a:gd name="connsiteX1568" fmla="*/ 885332 w 2138759"/>
              <a:gd name="connsiteY1568" fmla="*/ 81487 h 2580813"/>
              <a:gd name="connsiteX1569" fmla="*/ 887890 w 2138759"/>
              <a:gd name="connsiteY1569" fmla="*/ 86747 h 2580813"/>
              <a:gd name="connsiteX1570" fmla="*/ 888879 w 2138759"/>
              <a:gd name="connsiteY1570" fmla="*/ 91696 h 2580813"/>
              <a:gd name="connsiteX1571" fmla="*/ 888879 w 2138759"/>
              <a:gd name="connsiteY1571" fmla="*/ 115067 h 2580813"/>
              <a:gd name="connsiteX1572" fmla="*/ 887690 w 2138759"/>
              <a:gd name="connsiteY1572" fmla="*/ 115913 h 2580813"/>
              <a:gd name="connsiteX1573" fmla="*/ 886263 w 2138759"/>
              <a:gd name="connsiteY1573" fmla="*/ 117101 h 2580813"/>
              <a:gd name="connsiteX1574" fmla="*/ 884801 w 2138759"/>
              <a:gd name="connsiteY1574" fmla="*/ 118096 h 2580813"/>
              <a:gd name="connsiteX1575" fmla="*/ 883635 w 2138759"/>
              <a:gd name="connsiteY1575" fmla="*/ 118517 h 2580813"/>
              <a:gd name="connsiteX1576" fmla="*/ 810974 w 2138759"/>
              <a:gd name="connsiteY1576" fmla="*/ 118517 h 2580813"/>
              <a:gd name="connsiteX1577" fmla="*/ 808162 w 2138759"/>
              <a:gd name="connsiteY1577" fmla="*/ 117215 h 2580813"/>
              <a:gd name="connsiteX1578" fmla="*/ 805781 w 2138759"/>
              <a:gd name="connsiteY1578" fmla="*/ 115067 h 2580813"/>
              <a:gd name="connsiteX1579" fmla="*/ 805781 w 2138759"/>
              <a:gd name="connsiteY1579" fmla="*/ 91696 h 2580813"/>
              <a:gd name="connsiteX1580" fmla="*/ 806754 w 2138759"/>
              <a:gd name="connsiteY1580" fmla="*/ 86747 h 2580813"/>
              <a:gd name="connsiteX1581" fmla="*/ 809301 w 2138759"/>
              <a:gd name="connsiteY1581" fmla="*/ 81549 h 2580813"/>
              <a:gd name="connsiteX1582" fmla="*/ 812771 w 2138759"/>
              <a:gd name="connsiteY1582" fmla="*/ 77069 h 2580813"/>
              <a:gd name="connsiteX1583" fmla="*/ 816537 w 2138759"/>
              <a:gd name="connsiteY1583" fmla="*/ 74470 h 2580813"/>
              <a:gd name="connsiteX1584" fmla="*/ 820027 w 2138759"/>
              <a:gd name="connsiteY1584" fmla="*/ 73663 h 2580813"/>
              <a:gd name="connsiteX1585" fmla="*/ 825467 w 2138759"/>
              <a:gd name="connsiteY1585" fmla="*/ 72778 h 2580813"/>
              <a:gd name="connsiteX1586" fmla="*/ 831003 w 2138759"/>
              <a:gd name="connsiteY1586" fmla="*/ 72011 h 2580813"/>
              <a:gd name="connsiteX1587" fmla="*/ 835080 w 2138759"/>
              <a:gd name="connsiteY1587" fmla="*/ 71388 h 2580813"/>
              <a:gd name="connsiteX1588" fmla="*/ 827425 w 2138759"/>
              <a:gd name="connsiteY1588" fmla="*/ 62127 h 2580813"/>
              <a:gd name="connsiteX1589" fmla="*/ 824643 w 2138759"/>
              <a:gd name="connsiteY1589" fmla="*/ 49696 h 2580813"/>
              <a:gd name="connsiteX1590" fmla="*/ 826440 w 2138759"/>
              <a:gd name="connsiteY1590" fmla="*/ 39702 h 2580813"/>
              <a:gd name="connsiteX1591" fmla="*/ 831291 w 2138759"/>
              <a:gd name="connsiteY1591" fmla="*/ 31483 h 2580813"/>
              <a:gd name="connsiteX1592" fmla="*/ 838451 w 2138759"/>
              <a:gd name="connsiteY1592" fmla="*/ 25908 h 2580813"/>
              <a:gd name="connsiteX1593" fmla="*/ 847222 w 2138759"/>
              <a:gd name="connsiteY1593" fmla="*/ 23839 h 2580813"/>
              <a:gd name="connsiteX1594" fmla="*/ 1134267 w 2138759"/>
              <a:gd name="connsiteY1594" fmla="*/ 0 h 2580813"/>
              <a:gd name="connsiteX1595" fmla="*/ 1147476 w 2138759"/>
              <a:gd name="connsiteY1595" fmla="*/ 2977 h 2580813"/>
              <a:gd name="connsiteX1596" fmla="*/ 1158331 w 2138759"/>
              <a:gd name="connsiteY1596" fmla="*/ 10999 h 2580813"/>
              <a:gd name="connsiteX1597" fmla="*/ 1165642 w 2138759"/>
              <a:gd name="connsiteY1597" fmla="*/ 22824 h 2580813"/>
              <a:gd name="connsiteX1598" fmla="*/ 1168302 w 2138759"/>
              <a:gd name="connsiteY1598" fmla="*/ 37204 h 2580813"/>
              <a:gd name="connsiteX1599" fmla="*/ 1164165 w 2138759"/>
              <a:gd name="connsiteY1599" fmla="*/ 55002 h 2580813"/>
              <a:gd name="connsiteX1600" fmla="*/ 1152779 w 2138759"/>
              <a:gd name="connsiteY1600" fmla="*/ 68435 h 2580813"/>
              <a:gd name="connsiteX1601" fmla="*/ 1158913 w 2138759"/>
              <a:gd name="connsiteY1601" fmla="*/ 69324 h 2580813"/>
              <a:gd name="connsiteX1602" fmla="*/ 1167189 w 2138759"/>
              <a:gd name="connsiteY1602" fmla="*/ 70434 h 2580813"/>
              <a:gd name="connsiteX1603" fmla="*/ 1175216 w 2138759"/>
              <a:gd name="connsiteY1603" fmla="*/ 71702 h 2580813"/>
              <a:gd name="connsiteX1604" fmla="*/ 1180611 w 2138759"/>
              <a:gd name="connsiteY1604" fmla="*/ 72869 h 2580813"/>
              <a:gd name="connsiteX1605" fmla="*/ 1186232 w 2138759"/>
              <a:gd name="connsiteY1605" fmla="*/ 76520 h 2580813"/>
              <a:gd name="connsiteX1606" fmla="*/ 1191432 w 2138759"/>
              <a:gd name="connsiteY1606" fmla="*/ 82947 h 2580813"/>
              <a:gd name="connsiteX1607" fmla="*/ 1195269 w 2138759"/>
              <a:gd name="connsiteY1607" fmla="*/ 90515 h 2580813"/>
              <a:gd name="connsiteX1608" fmla="*/ 1196746 w 2138759"/>
              <a:gd name="connsiteY1608" fmla="*/ 97636 h 2580813"/>
              <a:gd name="connsiteX1609" fmla="*/ 1196746 w 2138759"/>
              <a:gd name="connsiteY1609" fmla="*/ 131263 h 2580813"/>
              <a:gd name="connsiteX1610" fmla="*/ 1194969 w 2138759"/>
              <a:gd name="connsiteY1610" fmla="*/ 132481 h 2580813"/>
              <a:gd name="connsiteX1611" fmla="*/ 1192828 w 2138759"/>
              <a:gd name="connsiteY1611" fmla="*/ 134190 h 2580813"/>
              <a:gd name="connsiteX1612" fmla="*/ 1190635 w 2138759"/>
              <a:gd name="connsiteY1612" fmla="*/ 135621 h 2580813"/>
              <a:gd name="connsiteX1613" fmla="*/ 1188887 w 2138759"/>
              <a:gd name="connsiteY1613" fmla="*/ 136227 h 2580813"/>
              <a:gd name="connsiteX1614" fmla="*/ 1079895 w 2138759"/>
              <a:gd name="connsiteY1614" fmla="*/ 136227 h 2580813"/>
              <a:gd name="connsiteX1615" fmla="*/ 1075676 w 2138759"/>
              <a:gd name="connsiteY1615" fmla="*/ 134354 h 2580813"/>
              <a:gd name="connsiteX1616" fmla="*/ 1072104 w 2138759"/>
              <a:gd name="connsiteY1616" fmla="*/ 131263 h 2580813"/>
              <a:gd name="connsiteX1617" fmla="*/ 1072104 w 2138759"/>
              <a:gd name="connsiteY1617" fmla="*/ 97636 h 2580813"/>
              <a:gd name="connsiteX1618" fmla="*/ 1073564 w 2138759"/>
              <a:gd name="connsiteY1618" fmla="*/ 90515 h 2580813"/>
              <a:gd name="connsiteX1619" fmla="*/ 1077384 w 2138759"/>
              <a:gd name="connsiteY1619" fmla="*/ 83035 h 2580813"/>
              <a:gd name="connsiteX1620" fmla="*/ 1082590 w 2138759"/>
              <a:gd name="connsiteY1620" fmla="*/ 76590 h 2580813"/>
              <a:gd name="connsiteX1621" fmla="*/ 1088239 w 2138759"/>
              <a:gd name="connsiteY1621" fmla="*/ 72850 h 2580813"/>
              <a:gd name="connsiteX1622" fmla="*/ 1093473 w 2138759"/>
              <a:gd name="connsiteY1622" fmla="*/ 71689 h 2580813"/>
              <a:gd name="connsiteX1623" fmla="*/ 1101633 w 2138759"/>
              <a:gd name="connsiteY1623" fmla="*/ 70415 h 2580813"/>
              <a:gd name="connsiteX1624" fmla="*/ 1109937 w 2138759"/>
              <a:gd name="connsiteY1624" fmla="*/ 69312 h 2580813"/>
              <a:gd name="connsiteX1625" fmla="*/ 1116054 w 2138759"/>
              <a:gd name="connsiteY1625" fmla="*/ 68416 h 2580813"/>
              <a:gd name="connsiteX1626" fmla="*/ 1104570 w 2138759"/>
              <a:gd name="connsiteY1626" fmla="*/ 55090 h 2580813"/>
              <a:gd name="connsiteX1627" fmla="*/ 1100398 w 2138759"/>
              <a:gd name="connsiteY1627" fmla="*/ 37204 h 2580813"/>
              <a:gd name="connsiteX1628" fmla="*/ 1103093 w 2138759"/>
              <a:gd name="connsiteY1628" fmla="*/ 22824 h 2580813"/>
              <a:gd name="connsiteX1629" fmla="*/ 1110370 w 2138759"/>
              <a:gd name="connsiteY1629" fmla="*/ 10999 h 2580813"/>
              <a:gd name="connsiteX1630" fmla="*/ 1121104 w 2138759"/>
              <a:gd name="connsiteY1630" fmla="*/ 2977 h 2580813"/>
              <a:gd name="connsiteX1631" fmla="*/ 1134267 w 2138759"/>
              <a:gd name="connsiteY1631" fmla="*/ 0 h 2580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</a:cxnLst>
            <a:rect l="l" t="t" r="r" b="b"/>
            <a:pathLst>
              <a:path w="2138759" h="2580813">
                <a:moveTo>
                  <a:pt x="953821" y="2473876"/>
                </a:moveTo>
                <a:cubicBezTo>
                  <a:pt x="956908" y="2473876"/>
                  <a:pt x="959830" y="2474569"/>
                  <a:pt x="962555" y="2475945"/>
                </a:cubicBezTo>
                <a:cubicBezTo>
                  <a:pt x="965291" y="2477308"/>
                  <a:pt x="967687" y="2479175"/>
                  <a:pt x="969732" y="2481520"/>
                </a:cubicBezTo>
                <a:cubicBezTo>
                  <a:pt x="971785" y="2483883"/>
                  <a:pt x="973391" y="2486622"/>
                  <a:pt x="974566" y="2489739"/>
                </a:cubicBezTo>
                <a:cubicBezTo>
                  <a:pt x="975730" y="2492855"/>
                  <a:pt x="976325" y="2496200"/>
                  <a:pt x="976325" y="2499733"/>
                </a:cubicBezTo>
                <a:cubicBezTo>
                  <a:pt x="976325" y="2504138"/>
                  <a:pt x="975413" y="2508254"/>
                  <a:pt x="973590" y="2512102"/>
                </a:cubicBezTo>
                <a:cubicBezTo>
                  <a:pt x="971819" y="2515950"/>
                  <a:pt x="969293" y="2519067"/>
                  <a:pt x="966061" y="2521438"/>
                </a:cubicBezTo>
                <a:cubicBezTo>
                  <a:pt x="967019" y="2521613"/>
                  <a:pt x="968358" y="2521806"/>
                  <a:pt x="970117" y="2522056"/>
                </a:cubicBezTo>
                <a:cubicBezTo>
                  <a:pt x="971861" y="2522284"/>
                  <a:pt x="973685" y="2522552"/>
                  <a:pt x="975589" y="2522828"/>
                </a:cubicBezTo>
                <a:cubicBezTo>
                  <a:pt x="977478" y="2523117"/>
                  <a:pt x="979248" y="2523406"/>
                  <a:pt x="980896" y="2523709"/>
                </a:cubicBezTo>
                <a:cubicBezTo>
                  <a:pt x="982533" y="2524015"/>
                  <a:pt x="983728" y="2524292"/>
                  <a:pt x="984464" y="2524520"/>
                </a:cubicBezTo>
                <a:cubicBezTo>
                  <a:pt x="985685" y="2524923"/>
                  <a:pt x="986937" y="2525782"/>
                  <a:pt x="988180" y="2527057"/>
                </a:cubicBezTo>
                <a:cubicBezTo>
                  <a:pt x="989420" y="2528355"/>
                  <a:pt x="990573" y="2529845"/>
                  <a:pt x="991618" y="2531524"/>
                </a:cubicBezTo>
                <a:cubicBezTo>
                  <a:pt x="992671" y="2533216"/>
                  <a:pt x="993518" y="2534956"/>
                  <a:pt x="994156" y="2536784"/>
                </a:cubicBezTo>
                <a:cubicBezTo>
                  <a:pt x="994816" y="2538576"/>
                  <a:pt x="995136" y="2540229"/>
                  <a:pt x="995136" y="2541732"/>
                </a:cubicBezTo>
                <a:lnTo>
                  <a:pt x="995136" y="2565104"/>
                </a:lnTo>
                <a:cubicBezTo>
                  <a:pt x="994781" y="2565283"/>
                  <a:pt x="994400" y="2565546"/>
                  <a:pt x="993957" y="2565950"/>
                </a:cubicBezTo>
                <a:cubicBezTo>
                  <a:pt x="993518" y="2566366"/>
                  <a:pt x="993045" y="2566747"/>
                  <a:pt x="992542" y="2567137"/>
                </a:cubicBezTo>
                <a:cubicBezTo>
                  <a:pt x="992027" y="2567514"/>
                  <a:pt x="991542" y="2567856"/>
                  <a:pt x="991092" y="2568132"/>
                </a:cubicBezTo>
                <a:cubicBezTo>
                  <a:pt x="990630" y="2568426"/>
                  <a:pt x="990245" y="2568553"/>
                  <a:pt x="989936" y="2568553"/>
                </a:cubicBezTo>
                <a:lnTo>
                  <a:pt x="917870" y="2568553"/>
                </a:lnTo>
                <a:cubicBezTo>
                  <a:pt x="916642" y="2568553"/>
                  <a:pt x="915718" y="2568124"/>
                  <a:pt x="915081" y="2567251"/>
                </a:cubicBezTo>
                <a:cubicBezTo>
                  <a:pt x="914444" y="2566392"/>
                  <a:pt x="913662" y="2565673"/>
                  <a:pt x="912719" y="2565104"/>
                </a:cubicBezTo>
                <a:lnTo>
                  <a:pt x="912719" y="2541732"/>
                </a:lnTo>
                <a:cubicBezTo>
                  <a:pt x="912719" y="2540229"/>
                  <a:pt x="913036" y="2538576"/>
                  <a:pt x="913685" y="2536784"/>
                </a:cubicBezTo>
                <a:cubicBezTo>
                  <a:pt x="914345" y="2534956"/>
                  <a:pt x="915180" y="2533238"/>
                  <a:pt x="916211" y="2531585"/>
                </a:cubicBezTo>
                <a:cubicBezTo>
                  <a:pt x="917245" y="2529933"/>
                  <a:pt x="918385" y="2528443"/>
                  <a:pt x="919652" y="2527106"/>
                </a:cubicBezTo>
                <a:cubicBezTo>
                  <a:pt x="920904" y="2525795"/>
                  <a:pt x="922155" y="2524910"/>
                  <a:pt x="923388" y="2524506"/>
                </a:cubicBezTo>
                <a:cubicBezTo>
                  <a:pt x="924013" y="2524278"/>
                  <a:pt x="925166" y="2524002"/>
                  <a:pt x="926848" y="2523700"/>
                </a:cubicBezTo>
                <a:cubicBezTo>
                  <a:pt x="928527" y="2523393"/>
                  <a:pt x="930332" y="2523104"/>
                  <a:pt x="932244" y="2522814"/>
                </a:cubicBezTo>
                <a:cubicBezTo>
                  <a:pt x="934155" y="2522538"/>
                  <a:pt x="935979" y="2522271"/>
                  <a:pt x="937734" y="2522047"/>
                </a:cubicBezTo>
                <a:cubicBezTo>
                  <a:pt x="939482" y="2521793"/>
                  <a:pt x="940833" y="2521605"/>
                  <a:pt x="941779" y="2521425"/>
                </a:cubicBezTo>
                <a:cubicBezTo>
                  <a:pt x="938559" y="2519054"/>
                  <a:pt x="936044" y="2515964"/>
                  <a:pt x="934186" y="2512163"/>
                </a:cubicBezTo>
                <a:cubicBezTo>
                  <a:pt x="932339" y="2508354"/>
                  <a:pt x="931427" y="2504212"/>
                  <a:pt x="931427" y="2499733"/>
                </a:cubicBezTo>
                <a:cubicBezTo>
                  <a:pt x="931427" y="2496200"/>
                  <a:pt x="932022" y="2492855"/>
                  <a:pt x="933209" y="2489739"/>
                </a:cubicBezTo>
                <a:cubicBezTo>
                  <a:pt x="934396" y="2486622"/>
                  <a:pt x="936010" y="2483883"/>
                  <a:pt x="938021" y="2481520"/>
                </a:cubicBezTo>
                <a:cubicBezTo>
                  <a:pt x="940043" y="2479175"/>
                  <a:pt x="942393" y="2477308"/>
                  <a:pt x="945121" y="2475945"/>
                </a:cubicBezTo>
                <a:cubicBezTo>
                  <a:pt x="947834" y="2474569"/>
                  <a:pt x="950734" y="2473876"/>
                  <a:pt x="953821" y="2473876"/>
                </a:cubicBezTo>
                <a:close/>
                <a:moveTo>
                  <a:pt x="737506" y="2432327"/>
                </a:moveTo>
                <a:cubicBezTo>
                  <a:pt x="742149" y="2432327"/>
                  <a:pt x="746545" y="2433323"/>
                  <a:pt x="750643" y="2435304"/>
                </a:cubicBezTo>
                <a:cubicBezTo>
                  <a:pt x="754758" y="2437265"/>
                  <a:pt x="758362" y="2439952"/>
                  <a:pt x="761438" y="2443326"/>
                </a:cubicBezTo>
                <a:cubicBezTo>
                  <a:pt x="764526" y="2446725"/>
                  <a:pt x="766942" y="2450667"/>
                  <a:pt x="768710" y="2455151"/>
                </a:cubicBezTo>
                <a:cubicBezTo>
                  <a:pt x="770460" y="2459635"/>
                  <a:pt x="771356" y="2464447"/>
                  <a:pt x="771356" y="2469531"/>
                </a:cubicBezTo>
                <a:cubicBezTo>
                  <a:pt x="771356" y="2475869"/>
                  <a:pt x="769984" y="2481791"/>
                  <a:pt x="767241" y="2487329"/>
                </a:cubicBezTo>
                <a:cubicBezTo>
                  <a:pt x="764578" y="2492866"/>
                  <a:pt x="760778" y="2497350"/>
                  <a:pt x="755917" y="2500762"/>
                </a:cubicBezTo>
                <a:cubicBezTo>
                  <a:pt x="757358" y="2501015"/>
                  <a:pt x="759372" y="2501292"/>
                  <a:pt x="762018" y="2501652"/>
                </a:cubicBezTo>
                <a:cubicBezTo>
                  <a:pt x="764641" y="2501979"/>
                  <a:pt x="767384" y="2502364"/>
                  <a:pt x="770248" y="2502762"/>
                </a:cubicBezTo>
                <a:cubicBezTo>
                  <a:pt x="773089" y="2503178"/>
                  <a:pt x="775752" y="2503594"/>
                  <a:pt x="778231" y="2504029"/>
                </a:cubicBezTo>
                <a:cubicBezTo>
                  <a:pt x="780693" y="2504471"/>
                  <a:pt x="782490" y="2504868"/>
                  <a:pt x="783597" y="2505196"/>
                </a:cubicBezTo>
                <a:cubicBezTo>
                  <a:pt x="785434" y="2505776"/>
                  <a:pt x="787316" y="2507012"/>
                  <a:pt x="789187" y="2508848"/>
                </a:cubicBezTo>
                <a:cubicBezTo>
                  <a:pt x="791052" y="2510714"/>
                  <a:pt x="792786" y="2512859"/>
                  <a:pt x="794358" y="2515274"/>
                </a:cubicBezTo>
                <a:cubicBezTo>
                  <a:pt x="795942" y="2517709"/>
                  <a:pt x="797216" y="2520212"/>
                  <a:pt x="798175" y="2522842"/>
                </a:cubicBezTo>
                <a:cubicBezTo>
                  <a:pt x="799168" y="2525422"/>
                  <a:pt x="799644" y="2527800"/>
                  <a:pt x="799644" y="2529963"/>
                </a:cubicBezTo>
                <a:lnTo>
                  <a:pt x="799644" y="2563591"/>
                </a:lnTo>
                <a:cubicBezTo>
                  <a:pt x="799116" y="2563849"/>
                  <a:pt x="798542" y="2564228"/>
                  <a:pt x="797876" y="2564808"/>
                </a:cubicBezTo>
                <a:cubicBezTo>
                  <a:pt x="797216" y="2565407"/>
                  <a:pt x="796505" y="2565956"/>
                  <a:pt x="795747" y="2566517"/>
                </a:cubicBezTo>
                <a:cubicBezTo>
                  <a:pt x="794972" y="2567059"/>
                  <a:pt x="794243" y="2567551"/>
                  <a:pt x="793566" y="2567949"/>
                </a:cubicBezTo>
                <a:cubicBezTo>
                  <a:pt x="792872" y="2568371"/>
                  <a:pt x="792292" y="2568554"/>
                  <a:pt x="791827" y="2568554"/>
                </a:cubicBezTo>
                <a:lnTo>
                  <a:pt x="683432" y="2568554"/>
                </a:lnTo>
                <a:cubicBezTo>
                  <a:pt x="681584" y="2568554"/>
                  <a:pt x="680195" y="2567936"/>
                  <a:pt x="679236" y="2566681"/>
                </a:cubicBezTo>
                <a:cubicBezTo>
                  <a:pt x="678278" y="2565445"/>
                  <a:pt x="677101" y="2564411"/>
                  <a:pt x="675684" y="2563591"/>
                </a:cubicBezTo>
                <a:lnTo>
                  <a:pt x="675684" y="2529963"/>
                </a:lnTo>
                <a:cubicBezTo>
                  <a:pt x="675684" y="2527800"/>
                  <a:pt x="676160" y="2525422"/>
                  <a:pt x="677136" y="2522842"/>
                </a:cubicBezTo>
                <a:cubicBezTo>
                  <a:pt x="678129" y="2520212"/>
                  <a:pt x="679386" y="2517740"/>
                  <a:pt x="680935" y="2515363"/>
                </a:cubicBezTo>
                <a:cubicBezTo>
                  <a:pt x="682490" y="2512985"/>
                  <a:pt x="684206" y="2510841"/>
                  <a:pt x="686112" y="2508917"/>
                </a:cubicBezTo>
                <a:cubicBezTo>
                  <a:pt x="687994" y="2507031"/>
                  <a:pt x="689877" y="2505757"/>
                  <a:pt x="691730" y="2505177"/>
                </a:cubicBezTo>
                <a:cubicBezTo>
                  <a:pt x="692672" y="2504849"/>
                  <a:pt x="694405" y="2504452"/>
                  <a:pt x="696936" y="2504017"/>
                </a:cubicBezTo>
                <a:cubicBezTo>
                  <a:pt x="699461" y="2503575"/>
                  <a:pt x="702176" y="2503159"/>
                  <a:pt x="705051" y="2502743"/>
                </a:cubicBezTo>
                <a:cubicBezTo>
                  <a:pt x="707926" y="2502345"/>
                  <a:pt x="710670" y="2501961"/>
                  <a:pt x="713310" y="2501639"/>
                </a:cubicBezTo>
                <a:cubicBezTo>
                  <a:pt x="715938" y="2501273"/>
                  <a:pt x="717970" y="2501002"/>
                  <a:pt x="719393" y="2500743"/>
                </a:cubicBezTo>
                <a:cubicBezTo>
                  <a:pt x="714549" y="2497331"/>
                  <a:pt x="710767" y="2492885"/>
                  <a:pt x="707972" y="2487417"/>
                </a:cubicBezTo>
                <a:cubicBezTo>
                  <a:pt x="705195" y="2481936"/>
                  <a:pt x="703823" y="2475977"/>
                  <a:pt x="703823" y="2469531"/>
                </a:cubicBezTo>
                <a:cubicBezTo>
                  <a:pt x="703823" y="2464447"/>
                  <a:pt x="704718" y="2459635"/>
                  <a:pt x="706503" y="2455151"/>
                </a:cubicBezTo>
                <a:cubicBezTo>
                  <a:pt x="708288" y="2450667"/>
                  <a:pt x="710716" y="2446725"/>
                  <a:pt x="713740" y="2443326"/>
                </a:cubicBezTo>
                <a:cubicBezTo>
                  <a:pt x="716782" y="2439952"/>
                  <a:pt x="720317" y="2437265"/>
                  <a:pt x="724415" y="2435304"/>
                </a:cubicBezTo>
                <a:cubicBezTo>
                  <a:pt x="728501" y="2433323"/>
                  <a:pt x="732863" y="2432327"/>
                  <a:pt x="737506" y="2432327"/>
                </a:cubicBezTo>
                <a:close/>
                <a:moveTo>
                  <a:pt x="1146110" y="2379198"/>
                </a:moveTo>
                <a:cubicBezTo>
                  <a:pt x="1152998" y="2379198"/>
                  <a:pt x="1159520" y="2380673"/>
                  <a:pt x="1165599" y="2383604"/>
                </a:cubicBezTo>
                <a:cubicBezTo>
                  <a:pt x="1171703" y="2386506"/>
                  <a:pt x="1177050" y="2390483"/>
                  <a:pt x="1181614" y="2395476"/>
                </a:cubicBezTo>
                <a:cubicBezTo>
                  <a:pt x="1186195" y="2400507"/>
                  <a:pt x="1189779" y="2406341"/>
                  <a:pt x="1192401" y="2412978"/>
                </a:cubicBezTo>
                <a:cubicBezTo>
                  <a:pt x="1194998" y="2419614"/>
                  <a:pt x="1196326" y="2426736"/>
                  <a:pt x="1196326" y="2434259"/>
                </a:cubicBezTo>
                <a:cubicBezTo>
                  <a:pt x="1196326" y="2443640"/>
                  <a:pt x="1194292" y="2452405"/>
                  <a:pt x="1190222" y="2460600"/>
                </a:cubicBezTo>
                <a:cubicBezTo>
                  <a:pt x="1186271" y="2468795"/>
                  <a:pt x="1180635" y="2475432"/>
                  <a:pt x="1173423" y="2480482"/>
                </a:cubicBezTo>
                <a:cubicBezTo>
                  <a:pt x="1175560" y="2480855"/>
                  <a:pt x="1178549" y="2481266"/>
                  <a:pt x="1182474" y="2481798"/>
                </a:cubicBezTo>
                <a:cubicBezTo>
                  <a:pt x="1186365" y="2482283"/>
                  <a:pt x="1190435" y="2482853"/>
                  <a:pt x="1194683" y="2483441"/>
                </a:cubicBezTo>
                <a:cubicBezTo>
                  <a:pt x="1198898" y="2484057"/>
                  <a:pt x="1202848" y="2484673"/>
                  <a:pt x="1206526" y="2485317"/>
                </a:cubicBezTo>
                <a:cubicBezTo>
                  <a:pt x="1210179" y="2485970"/>
                  <a:pt x="1212844" y="2486558"/>
                  <a:pt x="1214487" y="2487043"/>
                </a:cubicBezTo>
                <a:cubicBezTo>
                  <a:pt x="1217212" y="2487902"/>
                  <a:pt x="1220004" y="2489732"/>
                  <a:pt x="1222780" y="2492448"/>
                </a:cubicBezTo>
                <a:cubicBezTo>
                  <a:pt x="1225547" y="2495211"/>
                  <a:pt x="1228118" y="2498384"/>
                  <a:pt x="1230451" y="2501959"/>
                </a:cubicBezTo>
                <a:cubicBezTo>
                  <a:pt x="1232801" y="2505562"/>
                  <a:pt x="1234691" y="2509268"/>
                  <a:pt x="1236113" y="2513160"/>
                </a:cubicBezTo>
                <a:cubicBezTo>
                  <a:pt x="1237586" y="2516978"/>
                  <a:pt x="1238301" y="2520497"/>
                  <a:pt x="1238301" y="2523698"/>
                </a:cubicBezTo>
                <a:lnTo>
                  <a:pt x="1238301" y="2573467"/>
                </a:lnTo>
                <a:cubicBezTo>
                  <a:pt x="1237509" y="2573850"/>
                  <a:pt x="1236658" y="2574410"/>
                  <a:pt x="1235670" y="2575269"/>
                </a:cubicBezTo>
                <a:cubicBezTo>
                  <a:pt x="1234691" y="2576155"/>
                  <a:pt x="1233635" y="2576968"/>
                  <a:pt x="1232512" y="2577798"/>
                </a:cubicBezTo>
                <a:cubicBezTo>
                  <a:pt x="1231362" y="2578601"/>
                  <a:pt x="1230281" y="2579329"/>
                  <a:pt x="1229276" y="2579917"/>
                </a:cubicBezTo>
                <a:cubicBezTo>
                  <a:pt x="1228246" y="2580542"/>
                  <a:pt x="1227386" y="2580813"/>
                  <a:pt x="1226696" y="2580813"/>
                </a:cubicBezTo>
                <a:lnTo>
                  <a:pt x="1065889" y="2580813"/>
                </a:lnTo>
                <a:cubicBezTo>
                  <a:pt x="1063148" y="2580813"/>
                  <a:pt x="1061087" y="2579898"/>
                  <a:pt x="1059666" y="2578041"/>
                </a:cubicBezTo>
                <a:cubicBezTo>
                  <a:pt x="1058244" y="2576211"/>
                  <a:pt x="1056498" y="2574681"/>
                  <a:pt x="1054395" y="2573467"/>
                </a:cubicBezTo>
                <a:lnTo>
                  <a:pt x="1054395" y="2523698"/>
                </a:lnTo>
                <a:cubicBezTo>
                  <a:pt x="1054395" y="2520497"/>
                  <a:pt x="1055102" y="2516978"/>
                  <a:pt x="1056549" y="2513160"/>
                </a:cubicBezTo>
                <a:cubicBezTo>
                  <a:pt x="1058022" y="2509268"/>
                  <a:pt x="1059887" y="2505609"/>
                  <a:pt x="1062186" y="2502090"/>
                </a:cubicBezTo>
                <a:cubicBezTo>
                  <a:pt x="1064493" y="2498571"/>
                  <a:pt x="1067039" y="2495397"/>
                  <a:pt x="1069865" y="2492551"/>
                </a:cubicBezTo>
                <a:cubicBezTo>
                  <a:pt x="1072658" y="2489760"/>
                  <a:pt x="1075451" y="2487874"/>
                  <a:pt x="1078201" y="2487015"/>
                </a:cubicBezTo>
                <a:cubicBezTo>
                  <a:pt x="1079597" y="2486530"/>
                  <a:pt x="1082168" y="2485942"/>
                  <a:pt x="1085923" y="2485298"/>
                </a:cubicBezTo>
                <a:cubicBezTo>
                  <a:pt x="1089669" y="2484645"/>
                  <a:pt x="1093697" y="2484029"/>
                  <a:pt x="1097962" y="2483413"/>
                </a:cubicBezTo>
                <a:cubicBezTo>
                  <a:pt x="1102228" y="2482825"/>
                  <a:pt x="1106298" y="2482255"/>
                  <a:pt x="1110214" y="2481779"/>
                </a:cubicBezTo>
                <a:cubicBezTo>
                  <a:pt x="1114114" y="2481238"/>
                  <a:pt x="1117128" y="2480836"/>
                  <a:pt x="1119239" y="2480454"/>
                </a:cubicBezTo>
                <a:cubicBezTo>
                  <a:pt x="1112053" y="2475404"/>
                  <a:pt x="1106442" y="2468823"/>
                  <a:pt x="1102296" y="2460731"/>
                </a:cubicBezTo>
                <a:cubicBezTo>
                  <a:pt x="1098175" y="2452619"/>
                  <a:pt x="1096140" y="2443799"/>
                  <a:pt x="1096140" y="2434259"/>
                </a:cubicBezTo>
                <a:cubicBezTo>
                  <a:pt x="1096140" y="2426736"/>
                  <a:pt x="1097468" y="2419614"/>
                  <a:pt x="1100116" y="2412978"/>
                </a:cubicBezTo>
                <a:cubicBezTo>
                  <a:pt x="1102764" y="2406341"/>
                  <a:pt x="1106366" y="2400507"/>
                  <a:pt x="1110853" y="2395476"/>
                </a:cubicBezTo>
                <a:cubicBezTo>
                  <a:pt x="1115365" y="2390483"/>
                  <a:pt x="1120610" y="2386506"/>
                  <a:pt x="1126698" y="2383604"/>
                </a:cubicBezTo>
                <a:cubicBezTo>
                  <a:pt x="1132751" y="2380673"/>
                  <a:pt x="1139222" y="2379198"/>
                  <a:pt x="1146110" y="2379198"/>
                </a:cubicBezTo>
                <a:close/>
                <a:moveTo>
                  <a:pt x="905226" y="2274304"/>
                </a:moveTo>
                <a:lnTo>
                  <a:pt x="997179" y="2366257"/>
                </a:lnTo>
                <a:lnTo>
                  <a:pt x="905226" y="2458210"/>
                </a:lnTo>
                <a:lnTo>
                  <a:pt x="813273" y="2366257"/>
                </a:lnTo>
                <a:close/>
                <a:moveTo>
                  <a:pt x="733240" y="2256594"/>
                </a:moveTo>
                <a:lnTo>
                  <a:pt x="789434" y="2312787"/>
                </a:lnTo>
                <a:lnTo>
                  <a:pt x="733240" y="2368976"/>
                </a:lnTo>
                <a:lnTo>
                  <a:pt x="677047" y="2312787"/>
                </a:lnTo>
                <a:close/>
                <a:moveTo>
                  <a:pt x="1059504" y="2191887"/>
                </a:moveTo>
                <a:lnTo>
                  <a:pt x="1115697" y="2248080"/>
                </a:lnTo>
                <a:lnTo>
                  <a:pt x="1059504" y="2304269"/>
                </a:lnTo>
                <a:lnTo>
                  <a:pt x="1003310" y="2248080"/>
                </a:lnTo>
                <a:close/>
                <a:moveTo>
                  <a:pt x="1211234" y="2178264"/>
                </a:moveTo>
                <a:cubicBezTo>
                  <a:pt x="1215903" y="2178264"/>
                  <a:pt x="1220323" y="2179260"/>
                  <a:pt x="1224443" y="2181241"/>
                </a:cubicBezTo>
                <a:cubicBezTo>
                  <a:pt x="1228581" y="2183202"/>
                  <a:pt x="1232205" y="2185889"/>
                  <a:pt x="1235298" y="2189263"/>
                </a:cubicBezTo>
                <a:cubicBezTo>
                  <a:pt x="1238403" y="2192662"/>
                  <a:pt x="1240832" y="2196604"/>
                  <a:pt x="1242609" y="2201088"/>
                </a:cubicBezTo>
                <a:cubicBezTo>
                  <a:pt x="1244369" y="2205572"/>
                  <a:pt x="1245270" y="2210384"/>
                  <a:pt x="1245270" y="2215468"/>
                </a:cubicBezTo>
                <a:cubicBezTo>
                  <a:pt x="1245270" y="2221806"/>
                  <a:pt x="1243891" y="2227728"/>
                  <a:pt x="1241132" y="2233266"/>
                </a:cubicBezTo>
                <a:cubicBezTo>
                  <a:pt x="1238455" y="2238803"/>
                  <a:pt x="1234634" y="2243287"/>
                  <a:pt x="1229747" y="2246699"/>
                </a:cubicBezTo>
                <a:cubicBezTo>
                  <a:pt x="1231195" y="2246951"/>
                  <a:pt x="1233221" y="2247229"/>
                  <a:pt x="1235881" y="2247588"/>
                </a:cubicBezTo>
                <a:cubicBezTo>
                  <a:pt x="1238518" y="2247916"/>
                  <a:pt x="1241276" y="2248301"/>
                  <a:pt x="1244156" y="2248698"/>
                </a:cubicBezTo>
                <a:cubicBezTo>
                  <a:pt x="1247012" y="2249115"/>
                  <a:pt x="1249690" y="2249531"/>
                  <a:pt x="1252183" y="2249966"/>
                </a:cubicBezTo>
                <a:cubicBezTo>
                  <a:pt x="1254659" y="2250407"/>
                  <a:pt x="1256465" y="2250805"/>
                  <a:pt x="1257579" y="2251133"/>
                </a:cubicBezTo>
                <a:cubicBezTo>
                  <a:pt x="1259425" y="2251713"/>
                  <a:pt x="1261318" y="2252949"/>
                  <a:pt x="1263199" y="2254784"/>
                </a:cubicBezTo>
                <a:cubicBezTo>
                  <a:pt x="1265075" y="2256651"/>
                  <a:pt x="1266817" y="2258795"/>
                  <a:pt x="1268399" y="2261211"/>
                </a:cubicBezTo>
                <a:cubicBezTo>
                  <a:pt x="1269991" y="2263645"/>
                  <a:pt x="1271272" y="2266149"/>
                  <a:pt x="1272236" y="2268779"/>
                </a:cubicBezTo>
                <a:cubicBezTo>
                  <a:pt x="1273235" y="2271359"/>
                  <a:pt x="1273713" y="2273736"/>
                  <a:pt x="1273713" y="2275900"/>
                </a:cubicBezTo>
                <a:lnTo>
                  <a:pt x="1273713" y="2309527"/>
                </a:lnTo>
                <a:cubicBezTo>
                  <a:pt x="1273183" y="2309786"/>
                  <a:pt x="1272606" y="2310164"/>
                  <a:pt x="1271936" y="2310745"/>
                </a:cubicBezTo>
                <a:cubicBezTo>
                  <a:pt x="1271272" y="2311344"/>
                  <a:pt x="1270557" y="2311892"/>
                  <a:pt x="1269795" y="2312454"/>
                </a:cubicBezTo>
                <a:cubicBezTo>
                  <a:pt x="1269016" y="2312996"/>
                  <a:pt x="1268283" y="2313488"/>
                  <a:pt x="1267602" y="2313885"/>
                </a:cubicBezTo>
                <a:cubicBezTo>
                  <a:pt x="1266904" y="2314308"/>
                  <a:pt x="1266321" y="2314491"/>
                  <a:pt x="1265854" y="2314491"/>
                </a:cubicBezTo>
                <a:lnTo>
                  <a:pt x="1156863" y="2314491"/>
                </a:lnTo>
                <a:cubicBezTo>
                  <a:pt x="1155005" y="2314491"/>
                  <a:pt x="1153608" y="2313873"/>
                  <a:pt x="1152644" y="2312618"/>
                </a:cubicBezTo>
                <a:cubicBezTo>
                  <a:pt x="1151681" y="2311382"/>
                  <a:pt x="1150498" y="2310347"/>
                  <a:pt x="1149072" y="2309527"/>
                </a:cubicBezTo>
                <a:lnTo>
                  <a:pt x="1149072" y="2275900"/>
                </a:lnTo>
                <a:cubicBezTo>
                  <a:pt x="1149072" y="2273736"/>
                  <a:pt x="1149551" y="2271359"/>
                  <a:pt x="1150532" y="2268779"/>
                </a:cubicBezTo>
                <a:cubicBezTo>
                  <a:pt x="1151531" y="2266149"/>
                  <a:pt x="1152794" y="2263677"/>
                  <a:pt x="1154352" y="2261299"/>
                </a:cubicBezTo>
                <a:cubicBezTo>
                  <a:pt x="1155916" y="2258922"/>
                  <a:pt x="1157642" y="2256777"/>
                  <a:pt x="1159558" y="2254854"/>
                </a:cubicBezTo>
                <a:cubicBezTo>
                  <a:pt x="1161450" y="2252968"/>
                  <a:pt x="1163343" y="2251694"/>
                  <a:pt x="1165207" y="2251114"/>
                </a:cubicBezTo>
                <a:cubicBezTo>
                  <a:pt x="1166154" y="2250786"/>
                  <a:pt x="1167896" y="2250388"/>
                  <a:pt x="1170441" y="2249953"/>
                </a:cubicBezTo>
                <a:cubicBezTo>
                  <a:pt x="1172980" y="2249512"/>
                  <a:pt x="1175710" y="2249096"/>
                  <a:pt x="1178601" y="2248679"/>
                </a:cubicBezTo>
                <a:cubicBezTo>
                  <a:pt x="1181492" y="2248282"/>
                  <a:pt x="1184250" y="2247897"/>
                  <a:pt x="1186905" y="2247576"/>
                </a:cubicBezTo>
                <a:cubicBezTo>
                  <a:pt x="1189548" y="2247210"/>
                  <a:pt x="1191591" y="2246939"/>
                  <a:pt x="1193022" y="2246680"/>
                </a:cubicBezTo>
                <a:cubicBezTo>
                  <a:pt x="1188151" y="2243268"/>
                  <a:pt x="1184349" y="2238822"/>
                  <a:pt x="1181538" y="2233354"/>
                </a:cubicBezTo>
                <a:cubicBezTo>
                  <a:pt x="1178745" y="2227873"/>
                  <a:pt x="1177366" y="2221913"/>
                  <a:pt x="1177366" y="2215468"/>
                </a:cubicBezTo>
                <a:cubicBezTo>
                  <a:pt x="1177366" y="2210384"/>
                  <a:pt x="1178266" y="2205572"/>
                  <a:pt x="1180061" y="2201088"/>
                </a:cubicBezTo>
                <a:cubicBezTo>
                  <a:pt x="1181856" y="2196604"/>
                  <a:pt x="1184297" y="2192662"/>
                  <a:pt x="1187338" y="2189263"/>
                </a:cubicBezTo>
                <a:cubicBezTo>
                  <a:pt x="1190396" y="2185889"/>
                  <a:pt x="1193951" y="2183202"/>
                  <a:pt x="1198071" y="2181241"/>
                </a:cubicBezTo>
                <a:cubicBezTo>
                  <a:pt x="1202180" y="2179260"/>
                  <a:pt x="1206566" y="2178264"/>
                  <a:pt x="1211234" y="2178264"/>
                </a:cubicBezTo>
                <a:close/>
                <a:moveTo>
                  <a:pt x="1104577" y="1929650"/>
                </a:moveTo>
                <a:cubicBezTo>
                  <a:pt x="1111006" y="1929650"/>
                  <a:pt x="1117093" y="1931035"/>
                  <a:pt x="1122766" y="1933788"/>
                </a:cubicBezTo>
                <a:cubicBezTo>
                  <a:pt x="1128464" y="1936514"/>
                  <a:pt x="1133455" y="1940248"/>
                  <a:pt x="1137714" y="1944939"/>
                </a:cubicBezTo>
                <a:cubicBezTo>
                  <a:pt x="1141989" y="1949664"/>
                  <a:pt x="1145335" y="1955143"/>
                  <a:pt x="1147782" y="1961376"/>
                </a:cubicBezTo>
                <a:cubicBezTo>
                  <a:pt x="1150206" y="1967609"/>
                  <a:pt x="1151446" y="1974297"/>
                  <a:pt x="1151446" y="1981363"/>
                </a:cubicBezTo>
                <a:cubicBezTo>
                  <a:pt x="1151446" y="1990173"/>
                  <a:pt x="1149546" y="1998405"/>
                  <a:pt x="1145748" y="2006102"/>
                </a:cubicBezTo>
                <a:cubicBezTo>
                  <a:pt x="1142061" y="2013799"/>
                  <a:pt x="1136800" y="2020032"/>
                  <a:pt x="1130069" y="2024774"/>
                </a:cubicBezTo>
                <a:cubicBezTo>
                  <a:pt x="1132064" y="2025125"/>
                  <a:pt x="1134853" y="2025511"/>
                  <a:pt x="1138517" y="2026011"/>
                </a:cubicBezTo>
                <a:cubicBezTo>
                  <a:pt x="1142148" y="2026466"/>
                  <a:pt x="1145947" y="2027001"/>
                  <a:pt x="1149912" y="2027553"/>
                </a:cubicBezTo>
                <a:cubicBezTo>
                  <a:pt x="1153845" y="2028132"/>
                  <a:pt x="1157533" y="2028711"/>
                  <a:pt x="1160966" y="2029315"/>
                </a:cubicBezTo>
                <a:cubicBezTo>
                  <a:pt x="1164375" y="2029929"/>
                  <a:pt x="1166862" y="2030481"/>
                  <a:pt x="1168396" y="2030937"/>
                </a:cubicBezTo>
                <a:cubicBezTo>
                  <a:pt x="1170939" y="2031744"/>
                  <a:pt x="1173545" y="2033462"/>
                  <a:pt x="1176136" y="2036013"/>
                </a:cubicBezTo>
                <a:cubicBezTo>
                  <a:pt x="1178718" y="2038608"/>
                  <a:pt x="1181118" y="2041588"/>
                  <a:pt x="1183296" y="2044946"/>
                </a:cubicBezTo>
                <a:cubicBezTo>
                  <a:pt x="1185489" y="2048330"/>
                  <a:pt x="1187253" y="2051810"/>
                  <a:pt x="1188580" y="2055466"/>
                </a:cubicBezTo>
                <a:cubicBezTo>
                  <a:pt x="1189955" y="2059051"/>
                  <a:pt x="1190622" y="2062356"/>
                  <a:pt x="1190622" y="2065363"/>
                </a:cubicBezTo>
                <a:lnTo>
                  <a:pt x="1190622" y="2112106"/>
                </a:lnTo>
                <a:cubicBezTo>
                  <a:pt x="1189883" y="2112465"/>
                  <a:pt x="1189089" y="2112991"/>
                  <a:pt x="1188167" y="2113798"/>
                </a:cubicBezTo>
                <a:cubicBezTo>
                  <a:pt x="1187253" y="2114630"/>
                  <a:pt x="1186268" y="2115393"/>
                  <a:pt x="1185219" y="2116173"/>
                </a:cubicBezTo>
                <a:cubicBezTo>
                  <a:pt x="1184146" y="2116927"/>
                  <a:pt x="1183137" y="2117611"/>
                  <a:pt x="1182199" y="2118163"/>
                </a:cubicBezTo>
                <a:cubicBezTo>
                  <a:pt x="1181237" y="2118751"/>
                  <a:pt x="1180435" y="2119005"/>
                  <a:pt x="1179791" y="2119005"/>
                </a:cubicBezTo>
                <a:lnTo>
                  <a:pt x="1029704" y="2119005"/>
                </a:lnTo>
                <a:cubicBezTo>
                  <a:pt x="1027145" y="2119005"/>
                  <a:pt x="1025222" y="2118146"/>
                  <a:pt x="1023895" y="2116401"/>
                </a:cubicBezTo>
                <a:cubicBezTo>
                  <a:pt x="1022568" y="2114683"/>
                  <a:pt x="1020939" y="2113245"/>
                  <a:pt x="1018976" y="2112106"/>
                </a:cubicBezTo>
                <a:lnTo>
                  <a:pt x="1018976" y="2065363"/>
                </a:lnTo>
                <a:cubicBezTo>
                  <a:pt x="1018976" y="2062356"/>
                  <a:pt x="1019636" y="2059051"/>
                  <a:pt x="1020987" y="2055466"/>
                </a:cubicBezTo>
                <a:cubicBezTo>
                  <a:pt x="1022361" y="2051810"/>
                  <a:pt x="1024102" y="2048374"/>
                  <a:pt x="1026247" y="2045069"/>
                </a:cubicBezTo>
                <a:cubicBezTo>
                  <a:pt x="1028401" y="2041764"/>
                  <a:pt x="1030777" y="2038783"/>
                  <a:pt x="1033415" y="2036109"/>
                </a:cubicBezTo>
                <a:cubicBezTo>
                  <a:pt x="1036022" y="2033488"/>
                  <a:pt x="1038628" y="2031717"/>
                  <a:pt x="1041195" y="2030911"/>
                </a:cubicBezTo>
                <a:cubicBezTo>
                  <a:pt x="1042498" y="2030455"/>
                  <a:pt x="1044898" y="2029903"/>
                  <a:pt x="1048402" y="2029298"/>
                </a:cubicBezTo>
                <a:cubicBezTo>
                  <a:pt x="1051899" y="2028684"/>
                  <a:pt x="1055658" y="2028106"/>
                  <a:pt x="1059639" y="2027527"/>
                </a:cubicBezTo>
                <a:cubicBezTo>
                  <a:pt x="1063620" y="2026975"/>
                  <a:pt x="1067419" y="2026440"/>
                  <a:pt x="1071074" y="2025993"/>
                </a:cubicBezTo>
                <a:cubicBezTo>
                  <a:pt x="1074714" y="2025485"/>
                  <a:pt x="1077527" y="2025108"/>
                  <a:pt x="1079497" y="2024748"/>
                </a:cubicBezTo>
                <a:cubicBezTo>
                  <a:pt x="1072790" y="2020006"/>
                  <a:pt x="1067554" y="2013825"/>
                  <a:pt x="1063684" y="2006225"/>
                </a:cubicBezTo>
                <a:cubicBezTo>
                  <a:pt x="1059838" y="1998607"/>
                  <a:pt x="1057938" y="1990322"/>
                  <a:pt x="1057938" y="1981363"/>
                </a:cubicBezTo>
                <a:cubicBezTo>
                  <a:pt x="1057938" y="1974297"/>
                  <a:pt x="1059178" y="1967609"/>
                  <a:pt x="1061649" y="1961376"/>
                </a:cubicBezTo>
                <a:cubicBezTo>
                  <a:pt x="1064121" y="1955143"/>
                  <a:pt x="1067482" y="1949664"/>
                  <a:pt x="1071670" y="1944939"/>
                </a:cubicBezTo>
                <a:cubicBezTo>
                  <a:pt x="1075882" y="1940248"/>
                  <a:pt x="1080777" y="1936514"/>
                  <a:pt x="1086451" y="1933788"/>
                </a:cubicBezTo>
                <a:cubicBezTo>
                  <a:pt x="1092109" y="1931035"/>
                  <a:pt x="1098148" y="1929650"/>
                  <a:pt x="1104577" y="1929650"/>
                </a:cubicBezTo>
                <a:close/>
                <a:moveTo>
                  <a:pt x="1320037" y="1872435"/>
                </a:moveTo>
                <a:lnTo>
                  <a:pt x="1411990" y="1964047"/>
                </a:lnTo>
                <a:lnTo>
                  <a:pt x="1320037" y="2055660"/>
                </a:lnTo>
                <a:lnTo>
                  <a:pt x="1228084" y="1964047"/>
                </a:lnTo>
                <a:close/>
                <a:moveTo>
                  <a:pt x="989240" y="1858813"/>
                </a:moveTo>
                <a:cubicBezTo>
                  <a:pt x="992327" y="1858813"/>
                  <a:pt x="995249" y="1859505"/>
                  <a:pt x="997974" y="1860882"/>
                </a:cubicBezTo>
                <a:cubicBezTo>
                  <a:pt x="1000710" y="1862245"/>
                  <a:pt x="1003106" y="1864112"/>
                  <a:pt x="1005151" y="1866457"/>
                </a:cubicBezTo>
                <a:cubicBezTo>
                  <a:pt x="1007204" y="1868820"/>
                  <a:pt x="1008810" y="1871559"/>
                  <a:pt x="1009985" y="1874676"/>
                </a:cubicBezTo>
                <a:cubicBezTo>
                  <a:pt x="1011149" y="1877792"/>
                  <a:pt x="1011744" y="1881137"/>
                  <a:pt x="1011744" y="1884670"/>
                </a:cubicBezTo>
                <a:cubicBezTo>
                  <a:pt x="1011744" y="1889075"/>
                  <a:pt x="1010832" y="1893191"/>
                  <a:pt x="1009009" y="1897039"/>
                </a:cubicBezTo>
                <a:cubicBezTo>
                  <a:pt x="1007238" y="1900888"/>
                  <a:pt x="1004712" y="1904004"/>
                  <a:pt x="1001480" y="1906375"/>
                </a:cubicBezTo>
                <a:cubicBezTo>
                  <a:pt x="1002438" y="1906551"/>
                  <a:pt x="1003777" y="1906744"/>
                  <a:pt x="1005536" y="1906993"/>
                </a:cubicBezTo>
                <a:cubicBezTo>
                  <a:pt x="1007280" y="1907221"/>
                  <a:pt x="1009104" y="1907489"/>
                  <a:pt x="1011008" y="1907765"/>
                </a:cubicBezTo>
                <a:cubicBezTo>
                  <a:pt x="1012897" y="1908054"/>
                  <a:pt x="1014667" y="1908343"/>
                  <a:pt x="1016315" y="1908646"/>
                </a:cubicBezTo>
                <a:cubicBezTo>
                  <a:pt x="1017952" y="1908953"/>
                  <a:pt x="1019147" y="1909229"/>
                  <a:pt x="1019883" y="1909457"/>
                </a:cubicBezTo>
                <a:cubicBezTo>
                  <a:pt x="1021104" y="1909860"/>
                  <a:pt x="1022356" y="1910719"/>
                  <a:pt x="1023599" y="1911995"/>
                </a:cubicBezTo>
                <a:cubicBezTo>
                  <a:pt x="1024839" y="1913292"/>
                  <a:pt x="1025992" y="1914782"/>
                  <a:pt x="1027037" y="1916461"/>
                </a:cubicBezTo>
                <a:cubicBezTo>
                  <a:pt x="1028090" y="1918153"/>
                  <a:pt x="1028937" y="1919893"/>
                  <a:pt x="1029575" y="1921721"/>
                </a:cubicBezTo>
                <a:cubicBezTo>
                  <a:pt x="1030235" y="1923514"/>
                  <a:pt x="1030555" y="1925166"/>
                  <a:pt x="1030555" y="1926670"/>
                </a:cubicBezTo>
                <a:lnTo>
                  <a:pt x="1030555" y="1950041"/>
                </a:lnTo>
                <a:cubicBezTo>
                  <a:pt x="1030200" y="1950221"/>
                  <a:pt x="1029819" y="1950484"/>
                  <a:pt x="1029376" y="1950887"/>
                </a:cubicBezTo>
                <a:cubicBezTo>
                  <a:pt x="1028937" y="1951304"/>
                  <a:pt x="1028464" y="1951685"/>
                  <a:pt x="1027961" y="1952075"/>
                </a:cubicBezTo>
                <a:cubicBezTo>
                  <a:pt x="1027446" y="1952452"/>
                  <a:pt x="1026961" y="1952794"/>
                  <a:pt x="1026511" y="1953070"/>
                </a:cubicBezTo>
                <a:cubicBezTo>
                  <a:pt x="1026049" y="1953364"/>
                  <a:pt x="1025664" y="1953491"/>
                  <a:pt x="1025355" y="1953491"/>
                </a:cubicBezTo>
                <a:lnTo>
                  <a:pt x="953289" y="1953491"/>
                </a:lnTo>
                <a:cubicBezTo>
                  <a:pt x="952061" y="1953491"/>
                  <a:pt x="951137" y="1953061"/>
                  <a:pt x="950500" y="1952189"/>
                </a:cubicBezTo>
                <a:cubicBezTo>
                  <a:pt x="949863" y="1951330"/>
                  <a:pt x="949081" y="1950611"/>
                  <a:pt x="948138" y="1950041"/>
                </a:cubicBezTo>
                <a:lnTo>
                  <a:pt x="948138" y="1926670"/>
                </a:lnTo>
                <a:cubicBezTo>
                  <a:pt x="948138" y="1925166"/>
                  <a:pt x="948455" y="1923514"/>
                  <a:pt x="949104" y="1921721"/>
                </a:cubicBezTo>
                <a:cubicBezTo>
                  <a:pt x="949764" y="1919893"/>
                  <a:pt x="950599" y="1918175"/>
                  <a:pt x="951630" y="1916523"/>
                </a:cubicBezTo>
                <a:cubicBezTo>
                  <a:pt x="952664" y="1914870"/>
                  <a:pt x="953804" y="1913380"/>
                  <a:pt x="955071" y="1912043"/>
                </a:cubicBezTo>
                <a:cubicBezTo>
                  <a:pt x="956323" y="1910732"/>
                  <a:pt x="957574" y="1909847"/>
                  <a:pt x="958807" y="1909444"/>
                </a:cubicBezTo>
                <a:cubicBezTo>
                  <a:pt x="959432" y="1909216"/>
                  <a:pt x="960585" y="1908940"/>
                  <a:pt x="962267" y="1908637"/>
                </a:cubicBezTo>
                <a:cubicBezTo>
                  <a:pt x="963946" y="1908330"/>
                  <a:pt x="965751" y="1908041"/>
                  <a:pt x="967663" y="1907752"/>
                </a:cubicBezTo>
                <a:cubicBezTo>
                  <a:pt x="969574" y="1907476"/>
                  <a:pt x="971398" y="1907208"/>
                  <a:pt x="973153" y="1906985"/>
                </a:cubicBezTo>
                <a:cubicBezTo>
                  <a:pt x="974901" y="1906730"/>
                  <a:pt x="976252" y="1906542"/>
                  <a:pt x="977198" y="1906362"/>
                </a:cubicBezTo>
                <a:cubicBezTo>
                  <a:pt x="973978" y="1903991"/>
                  <a:pt x="971463" y="1900901"/>
                  <a:pt x="969605" y="1897100"/>
                </a:cubicBezTo>
                <a:cubicBezTo>
                  <a:pt x="967758" y="1893291"/>
                  <a:pt x="966846" y="1889149"/>
                  <a:pt x="966846" y="1884670"/>
                </a:cubicBezTo>
                <a:cubicBezTo>
                  <a:pt x="966846" y="1881137"/>
                  <a:pt x="967441" y="1877792"/>
                  <a:pt x="968628" y="1874676"/>
                </a:cubicBezTo>
                <a:cubicBezTo>
                  <a:pt x="969815" y="1871559"/>
                  <a:pt x="971429" y="1868820"/>
                  <a:pt x="973440" y="1866457"/>
                </a:cubicBezTo>
                <a:cubicBezTo>
                  <a:pt x="975462" y="1864112"/>
                  <a:pt x="977812" y="1862245"/>
                  <a:pt x="980540" y="1860882"/>
                </a:cubicBezTo>
                <a:cubicBezTo>
                  <a:pt x="983253" y="1859505"/>
                  <a:pt x="986153" y="1858813"/>
                  <a:pt x="989240" y="1858813"/>
                </a:cubicBezTo>
                <a:close/>
                <a:moveTo>
                  <a:pt x="793431" y="1834973"/>
                </a:moveTo>
                <a:cubicBezTo>
                  <a:pt x="805855" y="1834973"/>
                  <a:pt x="817618" y="1837658"/>
                  <a:pt x="828583" y="1842995"/>
                </a:cubicBezTo>
                <a:cubicBezTo>
                  <a:pt x="839594" y="1848281"/>
                  <a:pt x="849238" y="1855522"/>
                  <a:pt x="857470" y="1864615"/>
                </a:cubicBezTo>
                <a:cubicBezTo>
                  <a:pt x="865732" y="1873777"/>
                  <a:pt x="872197" y="1884400"/>
                  <a:pt x="876927" y="1896484"/>
                </a:cubicBezTo>
                <a:cubicBezTo>
                  <a:pt x="881611" y="1908569"/>
                  <a:pt x="884007" y="1921538"/>
                  <a:pt x="884007" y="1935237"/>
                </a:cubicBezTo>
                <a:cubicBezTo>
                  <a:pt x="884007" y="1952319"/>
                  <a:pt x="880336" y="1968279"/>
                  <a:pt x="872996" y="1983202"/>
                </a:cubicBezTo>
                <a:cubicBezTo>
                  <a:pt x="865870" y="1998125"/>
                  <a:pt x="855704" y="2010210"/>
                  <a:pt x="842696" y="2019405"/>
                </a:cubicBezTo>
                <a:cubicBezTo>
                  <a:pt x="846551" y="2020085"/>
                  <a:pt x="851941" y="2020833"/>
                  <a:pt x="859021" y="2021802"/>
                </a:cubicBezTo>
                <a:cubicBezTo>
                  <a:pt x="866039" y="2022686"/>
                  <a:pt x="873379" y="2023722"/>
                  <a:pt x="881043" y="2024793"/>
                </a:cubicBezTo>
                <a:cubicBezTo>
                  <a:pt x="888644" y="2025915"/>
                  <a:pt x="895770" y="2027037"/>
                  <a:pt x="902404" y="2028210"/>
                </a:cubicBezTo>
                <a:cubicBezTo>
                  <a:pt x="908992" y="2029399"/>
                  <a:pt x="913800" y="2030470"/>
                  <a:pt x="916764" y="2031354"/>
                </a:cubicBezTo>
                <a:cubicBezTo>
                  <a:pt x="921678" y="2032918"/>
                  <a:pt x="926715" y="2036249"/>
                  <a:pt x="931721" y="2041195"/>
                </a:cubicBezTo>
                <a:cubicBezTo>
                  <a:pt x="936712" y="2046226"/>
                  <a:pt x="941350" y="2052005"/>
                  <a:pt x="945558" y="2058515"/>
                </a:cubicBezTo>
                <a:cubicBezTo>
                  <a:pt x="949797" y="2065076"/>
                  <a:pt x="953206" y="2071823"/>
                  <a:pt x="955770" y="2078911"/>
                </a:cubicBezTo>
                <a:cubicBezTo>
                  <a:pt x="958427" y="2085863"/>
                  <a:pt x="959717" y="2092271"/>
                  <a:pt x="959717" y="2098100"/>
                </a:cubicBezTo>
                <a:lnTo>
                  <a:pt x="959717" y="2188727"/>
                </a:lnTo>
                <a:cubicBezTo>
                  <a:pt x="958289" y="2189424"/>
                  <a:pt x="956753" y="2190444"/>
                  <a:pt x="954972" y="2192008"/>
                </a:cubicBezTo>
                <a:cubicBezTo>
                  <a:pt x="953206" y="2193622"/>
                  <a:pt x="951302" y="2195101"/>
                  <a:pt x="949274" y="2196614"/>
                </a:cubicBezTo>
                <a:cubicBezTo>
                  <a:pt x="947201" y="2198076"/>
                  <a:pt x="945251" y="2199401"/>
                  <a:pt x="943439" y="2200472"/>
                </a:cubicBezTo>
                <a:cubicBezTo>
                  <a:pt x="941581" y="2201611"/>
                  <a:pt x="940030" y="2202104"/>
                  <a:pt x="938786" y="2202104"/>
                </a:cubicBezTo>
                <a:lnTo>
                  <a:pt x="648737" y="2202104"/>
                </a:lnTo>
                <a:cubicBezTo>
                  <a:pt x="643792" y="2202104"/>
                  <a:pt x="640075" y="2200438"/>
                  <a:pt x="637511" y="2197056"/>
                </a:cubicBezTo>
                <a:cubicBezTo>
                  <a:pt x="634946" y="2193724"/>
                  <a:pt x="631798" y="2190937"/>
                  <a:pt x="628005" y="2188727"/>
                </a:cubicBezTo>
                <a:lnTo>
                  <a:pt x="628005" y="2098100"/>
                </a:lnTo>
                <a:cubicBezTo>
                  <a:pt x="628005" y="2092271"/>
                  <a:pt x="629279" y="2085863"/>
                  <a:pt x="631890" y="2078911"/>
                </a:cubicBezTo>
                <a:cubicBezTo>
                  <a:pt x="634547" y="2071823"/>
                  <a:pt x="637910" y="2065161"/>
                  <a:pt x="642056" y="2058753"/>
                </a:cubicBezTo>
                <a:cubicBezTo>
                  <a:pt x="646218" y="2052345"/>
                  <a:pt x="650810" y="2046566"/>
                  <a:pt x="655908" y="2041382"/>
                </a:cubicBezTo>
                <a:cubicBezTo>
                  <a:pt x="660946" y="2036300"/>
                  <a:pt x="665983" y="2032867"/>
                  <a:pt x="670943" y="2031303"/>
                </a:cubicBezTo>
                <a:cubicBezTo>
                  <a:pt x="673462" y="2030419"/>
                  <a:pt x="678099" y="2029348"/>
                  <a:pt x="684872" y="2028176"/>
                </a:cubicBezTo>
                <a:cubicBezTo>
                  <a:pt x="691629" y="2026986"/>
                  <a:pt x="698893" y="2025864"/>
                  <a:pt x="706587" y="2024742"/>
                </a:cubicBezTo>
                <a:cubicBezTo>
                  <a:pt x="714281" y="2023671"/>
                  <a:pt x="721621" y="2022635"/>
                  <a:pt x="728685" y="2021768"/>
                </a:cubicBezTo>
                <a:cubicBezTo>
                  <a:pt x="735719" y="2020782"/>
                  <a:pt x="741155" y="2020051"/>
                  <a:pt x="744964" y="2019354"/>
                </a:cubicBezTo>
                <a:cubicBezTo>
                  <a:pt x="732003" y="2010159"/>
                  <a:pt x="721882" y="1998176"/>
                  <a:pt x="714403" y="1983440"/>
                </a:cubicBezTo>
                <a:cubicBezTo>
                  <a:pt x="706971" y="1968670"/>
                  <a:pt x="703300" y="1952608"/>
                  <a:pt x="703300" y="1935237"/>
                </a:cubicBezTo>
                <a:cubicBezTo>
                  <a:pt x="703300" y="1921538"/>
                  <a:pt x="705696" y="1908569"/>
                  <a:pt x="710472" y="1896484"/>
                </a:cubicBezTo>
                <a:cubicBezTo>
                  <a:pt x="715248" y="1884400"/>
                  <a:pt x="721744" y="1873777"/>
                  <a:pt x="729837" y="1864615"/>
                </a:cubicBezTo>
                <a:cubicBezTo>
                  <a:pt x="737976" y="1855522"/>
                  <a:pt x="747436" y="1848281"/>
                  <a:pt x="758417" y="1842995"/>
                </a:cubicBezTo>
                <a:cubicBezTo>
                  <a:pt x="769336" y="1837658"/>
                  <a:pt x="781007" y="1834973"/>
                  <a:pt x="793431" y="1834973"/>
                </a:cubicBezTo>
                <a:close/>
                <a:moveTo>
                  <a:pt x="1136472" y="1795467"/>
                </a:moveTo>
                <a:lnTo>
                  <a:pt x="1192665" y="1851660"/>
                </a:lnTo>
                <a:lnTo>
                  <a:pt x="1136472" y="1907849"/>
                </a:lnTo>
                <a:lnTo>
                  <a:pt x="1080278" y="1851660"/>
                </a:lnTo>
                <a:close/>
                <a:moveTo>
                  <a:pt x="950624" y="1615648"/>
                </a:moveTo>
                <a:cubicBezTo>
                  <a:pt x="957512" y="1615648"/>
                  <a:pt x="964034" y="1617123"/>
                  <a:pt x="970113" y="1620054"/>
                </a:cubicBezTo>
                <a:cubicBezTo>
                  <a:pt x="976217" y="1622956"/>
                  <a:pt x="981564" y="1626933"/>
                  <a:pt x="986128" y="1631926"/>
                </a:cubicBezTo>
                <a:cubicBezTo>
                  <a:pt x="990709" y="1636957"/>
                  <a:pt x="994293" y="1642791"/>
                  <a:pt x="996915" y="1649428"/>
                </a:cubicBezTo>
                <a:cubicBezTo>
                  <a:pt x="999512" y="1656064"/>
                  <a:pt x="1000840" y="1663186"/>
                  <a:pt x="1000840" y="1670709"/>
                </a:cubicBezTo>
                <a:cubicBezTo>
                  <a:pt x="1000840" y="1680090"/>
                  <a:pt x="998806" y="1688855"/>
                  <a:pt x="994736" y="1697050"/>
                </a:cubicBezTo>
                <a:cubicBezTo>
                  <a:pt x="990785" y="1705245"/>
                  <a:pt x="985149" y="1711882"/>
                  <a:pt x="977937" y="1716931"/>
                </a:cubicBezTo>
                <a:cubicBezTo>
                  <a:pt x="980074" y="1717305"/>
                  <a:pt x="983063" y="1717715"/>
                  <a:pt x="986988" y="1718248"/>
                </a:cubicBezTo>
                <a:cubicBezTo>
                  <a:pt x="990879" y="1718733"/>
                  <a:pt x="994949" y="1719302"/>
                  <a:pt x="999197" y="1719890"/>
                </a:cubicBezTo>
                <a:cubicBezTo>
                  <a:pt x="1003412" y="1720506"/>
                  <a:pt x="1007362" y="1721122"/>
                  <a:pt x="1011040" y="1721766"/>
                </a:cubicBezTo>
                <a:cubicBezTo>
                  <a:pt x="1014693" y="1722420"/>
                  <a:pt x="1017358" y="1723008"/>
                  <a:pt x="1019001" y="1723493"/>
                </a:cubicBezTo>
                <a:cubicBezTo>
                  <a:pt x="1021726" y="1724352"/>
                  <a:pt x="1024518" y="1726181"/>
                  <a:pt x="1027294" y="1728898"/>
                </a:cubicBezTo>
                <a:cubicBezTo>
                  <a:pt x="1030061" y="1731661"/>
                  <a:pt x="1032632" y="1734834"/>
                  <a:pt x="1034965" y="1738409"/>
                </a:cubicBezTo>
                <a:cubicBezTo>
                  <a:pt x="1037315" y="1742012"/>
                  <a:pt x="1039205" y="1745718"/>
                  <a:pt x="1040627" y="1749610"/>
                </a:cubicBezTo>
                <a:cubicBezTo>
                  <a:pt x="1042100" y="1753427"/>
                  <a:pt x="1042815" y="1756946"/>
                  <a:pt x="1042815" y="1760148"/>
                </a:cubicBezTo>
                <a:lnTo>
                  <a:pt x="1042815" y="1809917"/>
                </a:lnTo>
                <a:cubicBezTo>
                  <a:pt x="1042023" y="1810300"/>
                  <a:pt x="1041172" y="1810860"/>
                  <a:pt x="1040184" y="1811718"/>
                </a:cubicBezTo>
                <a:cubicBezTo>
                  <a:pt x="1039205" y="1812605"/>
                  <a:pt x="1038149" y="1813417"/>
                  <a:pt x="1037026" y="1814248"/>
                </a:cubicBezTo>
                <a:cubicBezTo>
                  <a:pt x="1035876" y="1815051"/>
                  <a:pt x="1034795" y="1815779"/>
                  <a:pt x="1033790" y="1816367"/>
                </a:cubicBezTo>
                <a:cubicBezTo>
                  <a:pt x="1032760" y="1816992"/>
                  <a:pt x="1031900" y="1817263"/>
                  <a:pt x="1031210" y="1817263"/>
                </a:cubicBezTo>
                <a:lnTo>
                  <a:pt x="870403" y="1817263"/>
                </a:lnTo>
                <a:cubicBezTo>
                  <a:pt x="867661" y="1817263"/>
                  <a:pt x="865601" y="1816348"/>
                  <a:pt x="864179" y="1814491"/>
                </a:cubicBezTo>
                <a:cubicBezTo>
                  <a:pt x="862757" y="1812661"/>
                  <a:pt x="861012" y="1811130"/>
                  <a:pt x="858909" y="1809917"/>
                </a:cubicBezTo>
                <a:lnTo>
                  <a:pt x="858909" y="1760148"/>
                </a:lnTo>
                <a:cubicBezTo>
                  <a:pt x="858909" y="1756946"/>
                  <a:pt x="859615" y="1753427"/>
                  <a:pt x="861063" y="1749610"/>
                </a:cubicBezTo>
                <a:cubicBezTo>
                  <a:pt x="862536" y="1745718"/>
                  <a:pt x="864400" y="1742059"/>
                  <a:pt x="866699" y="1738540"/>
                </a:cubicBezTo>
                <a:cubicBezTo>
                  <a:pt x="869007" y="1735021"/>
                  <a:pt x="871552" y="1731847"/>
                  <a:pt x="874379" y="1729000"/>
                </a:cubicBezTo>
                <a:cubicBezTo>
                  <a:pt x="877172" y="1726209"/>
                  <a:pt x="879964" y="1724324"/>
                  <a:pt x="882714" y="1723465"/>
                </a:cubicBezTo>
                <a:cubicBezTo>
                  <a:pt x="884111" y="1722980"/>
                  <a:pt x="886682" y="1722392"/>
                  <a:pt x="890437" y="1721748"/>
                </a:cubicBezTo>
                <a:cubicBezTo>
                  <a:pt x="894183" y="1721094"/>
                  <a:pt x="898210" y="1720478"/>
                  <a:pt x="902476" y="1719862"/>
                </a:cubicBezTo>
                <a:cubicBezTo>
                  <a:pt x="906741" y="1719274"/>
                  <a:pt x="910811" y="1718705"/>
                  <a:pt x="914728" y="1718229"/>
                </a:cubicBezTo>
                <a:cubicBezTo>
                  <a:pt x="918628" y="1717687"/>
                  <a:pt x="921642" y="1717286"/>
                  <a:pt x="923753" y="1716903"/>
                </a:cubicBezTo>
                <a:cubicBezTo>
                  <a:pt x="916567" y="1711854"/>
                  <a:pt x="910956" y="1705273"/>
                  <a:pt x="906809" y="1697181"/>
                </a:cubicBezTo>
                <a:cubicBezTo>
                  <a:pt x="902689" y="1689069"/>
                  <a:pt x="900654" y="1680249"/>
                  <a:pt x="900654" y="1670709"/>
                </a:cubicBezTo>
                <a:cubicBezTo>
                  <a:pt x="900654" y="1663186"/>
                  <a:pt x="901982" y="1656064"/>
                  <a:pt x="904630" y="1649428"/>
                </a:cubicBezTo>
                <a:cubicBezTo>
                  <a:pt x="907278" y="1642791"/>
                  <a:pt x="910879" y="1636957"/>
                  <a:pt x="915367" y="1631926"/>
                </a:cubicBezTo>
                <a:cubicBezTo>
                  <a:pt x="919879" y="1626933"/>
                  <a:pt x="925124" y="1622956"/>
                  <a:pt x="931212" y="1620054"/>
                </a:cubicBezTo>
                <a:cubicBezTo>
                  <a:pt x="937265" y="1617123"/>
                  <a:pt x="943736" y="1615648"/>
                  <a:pt x="950624" y="1615648"/>
                </a:cubicBezTo>
                <a:close/>
                <a:moveTo>
                  <a:pt x="1253064" y="1592490"/>
                </a:moveTo>
                <a:cubicBezTo>
                  <a:pt x="1259493" y="1592490"/>
                  <a:pt x="1265580" y="1593875"/>
                  <a:pt x="1271253" y="1596628"/>
                </a:cubicBezTo>
                <a:cubicBezTo>
                  <a:pt x="1276951" y="1599354"/>
                  <a:pt x="1281942" y="1603088"/>
                  <a:pt x="1286201" y="1607779"/>
                </a:cubicBezTo>
                <a:cubicBezTo>
                  <a:pt x="1290476" y="1612504"/>
                  <a:pt x="1293822" y="1617983"/>
                  <a:pt x="1296269" y="1624216"/>
                </a:cubicBezTo>
                <a:cubicBezTo>
                  <a:pt x="1298693" y="1630449"/>
                  <a:pt x="1299933" y="1637137"/>
                  <a:pt x="1299933" y="1644203"/>
                </a:cubicBezTo>
                <a:cubicBezTo>
                  <a:pt x="1299933" y="1653013"/>
                  <a:pt x="1298033" y="1661245"/>
                  <a:pt x="1294235" y="1668942"/>
                </a:cubicBezTo>
                <a:cubicBezTo>
                  <a:pt x="1290548" y="1676639"/>
                  <a:pt x="1285287" y="1682872"/>
                  <a:pt x="1278556" y="1687614"/>
                </a:cubicBezTo>
                <a:cubicBezTo>
                  <a:pt x="1280551" y="1687965"/>
                  <a:pt x="1283340" y="1688351"/>
                  <a:pt x="1287004" y="1688851"/>
                </a:cubicBezTo>
                <a:cubicBezTo>
                  <a:pt x="1290635" y="1689306"/>
                  <a:pt x="1294434" y="1689841"/>
                  <a:pt x="1298399" y="1690393"/>
                </a:cubicBezTo>
                <a:cubicBezTo>
                  <a:pt x="1302332" y="1690972"/>
                  <a:pt x="1306020" y="1691551"/>
                  <a:pt x="1309453" y="1692155"/>
                </a:cubicBezTo>
                <a:cubicBezTo>
                  <a:pt x="1312862" y="1692769"/>
                  <a:pt x="1315349" y="1693321"/>
                  <a:pt x="1316883" y="1693777"/>
                </a:cubicBezTo>
                <a:cubicBezTo>
                  <a:pt x="1319426" y="1694584"/>
                  <a:pt x="1322032" y="1696302"/>
                  <a:pt x="1324623" y="1698853"/>
                </a:cubicBezTo>
                <a:cubicBezTo>
                  <a:pt x="1327205" y="1701448"/>
                  <a:pt x="1329605" y="1704428"/>
                  <a:pt x="1331783" y="1707786"/>
                </a:cubicBezTo>
                <a:cubicBezTo>
                  <a:pt x="1333976" y="1711170"/>
                  <a:pt x="1335740" y="1714650"/>
                  <a:pt x="1337067" y="1718306"/>
                </a:cubicBezTo>
                <a:cubicBezTo>
                  <a:pt x="1338442" y="1721891"/>
                  <a:pt x="1339109" y="1725196"/>
                  <a:pt x="1339109" y="1728203"/>
                </a:cubicBezTo>
                <a:lnTo>
                  <a:pt x="1339109" y="1774946"/>
                </a:lnTo>
                <a:cubicBezTo>
                  <a:pt x="1338370" y="1775305"/>
                  <a:pt x="1337576" y="1775831"/>
                  <a:pt x="1336654" y="1776638"/>
                </a:cubicBezTo>
                <a:cubicBezTo>
                  <a:pt x="1335740" y="1777470"/>
                  <a:pt x="1334755" y="1778233"/>
                  <a:pt x="1333706" y="1779013"/>
                </a:cubicBezTo>
                <a:cubicBezTo>
                  <a:pt x="1332633" y="1779767"/>
                  <a:pt x="1331624" y="1780451"/>
                  <a:pt x="1330686" y="1781003"/>
                </a:cubicBezTo>
                <a:cubicBezTo>
                  <a:pt x="1329724" y="1781591"/>
                  <a:pt x="1328922" y="1781845"/>
                  <a:pt x="1328278" y="1781845"/>
                </a:cubicBezTo>
                <a:lnTo>
                  <a:pt x="1178191" y="1781845"/>
                </a:lnTo>
                <a:cubicBezTo>
                  <a:pt x="1175632" y="1781845"/>
                  <a:pt x="1173709" y="1780986"/>
                  <a:pt x="1172382" y="1779241"/>
                </a:cubicBezTo>
                <a:cubicBezTo>
                  <a:pt x="1171055" y="1777523"/>
                  <a:pt x="1169426" y="1776085"/>
                  <a:pt x="1167463" y="1774946"/>
                </a:cubicBezTo>
                <a:lnTo>
                  <a:pt x="1167463" y="1728203"/>
                </a:lnTo>
                <a:cubicBezTo>
                  <a:pt x="1167463" y="1725196"/>
                  <a:pt x="1168123" y="1721891"/>
                  <a:pt x="1169474" y="1718306"/>
                </a:cubicBezTo>
                <a:cubicBezTo>
                  <a:pt x="1170848" y="1714650"/>
                  <a:pt x="1172589" y="1711214"/>
                  <a:pt x="1174734" y="1707909"/>
                </a:cubicBezTo>
                <a:cubicBezTo>
                  <a:pt x="1176888" y="1704604"/>
                  <a:pt x="1179264" y="1701623"/>
                  <a:pt x="1181902" y="1698949"/>
                </a:cubicBezTo>
                <a:cubicBezTo>
                  <a:pt x="1184509" y="1696328"/>
                  <a:pt x="1187115" y="1694557"/>
                  <a:pt x="1189682" y="1693751"/>
                </a:cubicBezTo>
                <a:cubicBezTo>
                  <a:pt x="1190985" y="1693295"/>
                  <a:pt x="1193385" y="1692743"/>
                  <a:pt x="1196889" y="1692138"/>
                </a:cubicBezTo>
                <a:cubicBezTo>
                  <a:pt x="1200386" y="1691524"/>
                  <a:pt x="1204145" y="1690946"/>
                  <a:pt x="1208126" y="1690367"/>
                </a:cubicBezTo>
                <a:cubicBezTo>
                  <a:pt x="1212107" y="1689815"/>
                  <a:pt x="1215906" y="1689280"/>
                  <a:pt x="1219561" y="1688833"/>
                </a:cubicBezTo>
                <a:cubicBezTo>
                  <a:pt x="1223201" y="1688325"/>
                  <a:pt x="1226014" y="1687948"/>
                  <a:pt x="1227984" y="1687588"/>
                </a:cubicBezTo>
                <a:cubicBezTo>
                  <a:pt x="1221277" y="1682846"/>
                  <a:pt x="1216041" y="1676665"/>
                  <a:pt x="1212171" y="1669065"/>
                </a:cubicBezTo>
                <a:cubicBezTo>
                  <a:pt x="1208325" y="1661447"/>
                  <a:pt x="1206425" y="1653162"/>
                  <a:pt x="1206425" y="1644203"/>
                </a:cubicBezTo>
                <a:cubicBezTo>
                  <a:pt x="1206425" y="1637137"/>
                  <a:pt x="1207665" y="1630449"/>
                  <a:pt x="1210136" y="1624216"/>
                </a:cubicBezTo>
                <a:cubicBezTo>
                  <a:pt x="1212608" y="1617983"/>
                  <a:pt x="1215969" y="1612504"/>
                  <a:pt x="1220157" y="1607779"/>
                </a:cubicBezTo>
                <a:cubicBezTo>
                  <a:pt x="1224369" y="1603088"/>
                  <a:pt x="1229264" y="1599354"/>
                  <a:pt x="1234938" y="1596628"/>
                </a:cubicBezTo>
                <a:cubicBezTo>
                  <a:pt x="1240596" y="1593875"/>
                  <a:pt x="1246635" y="1592490"/>
                  <a:pt x="1253064" y="1592490"/>
                </a:cubicBezTo>
                <a:close/>
                <a:moveTo>
                  <a:pt x="1071997" y="1556389"/>
                </a:moveTo>
                <a:cubicBezTo>
                  <a:pt x="1075109" y="1556389"/>
                  <a:pt x="1078056" y="1557081"/>
                  <a:pt x="1080803" y="1558458"/>
                </a:cubicBezTo>
                <a:cubicBezTo>
                  <a:pt x="1083561" y="1559821"/>
                  <a:pt x="1085977" y="1561688"/>
                  <a:pt x="1088039" y="1564033"/>
                </a:cubicBezTo>
                <a:cubicBezTo>
                  <a:pt x="1090109" y="1566396"/>
                  <a:pt x="1091728" y="1569135"/>
                  <a:pt x="1092913" y="1572252"/>
                </a:cubicBezTo>
                <a:cubicBezTo>
                  <a:pt x="1094087" y="1575368"/>
                  <a:pt x="1094687" y="1578713"/>
                  <a:pt x="1094687" y="1582246"/>
                </a:cubicBezTo>
                <a:cubicBezTo>
                  <a:pt x="1094687" y="1586651"/>
                  <a:pt x="1093767" y="1590767"/>
                  <a:pt x="1091929" y="1594615"/>
                </a:cubicBezTo>
                <a:cubicBezTo>
                  <a:pt x="1090143" y="1598464"/>
                  <a:pt x="1087597" y="1601580"/>
                  <a:pt x="1084338" y="1603951"/>
                </a:cubicBezTo>
                <a:cubicBezTo>
                  <a:pt x="1085304" y="1604127"/>
                  <a:pt x="1086654" y="1604320"/>
                  <a:pt x="1088428" y="1604569"/>
                </a:cubicBezTo>
                <a:cubicBezTo>
                  <a:pt x="1090186" y="1604797"/>
                  <a:pt x="1092025" y="1605065"/>
                  <a:pt x="1093944" y="1605341"/>
                </a:cubicBezTo>
                <a:cubicBezTo>
                  <a:pt x="1095849" y="1605630"/>
                  <a:pt x="1097634" y="1605919"/>
                  <a:pt x="1099296" y="1606222"/>
                </a:cubicBezTo>
                <a:cubicBezTo>
                  <a:pt x="1100946" y="1606529"/>
                  <a:pt x="1102150" y="1606805"/>
                  <a:pt x="1102893" y="1607033"/>
                </a:cubicBezTo>
                <a:cubicBezTo>
                  <a:pt x="1104124" y="1607436"/>
                  <a:pt x="1105386" y="1608295"/>
                  <a:pt x="1106640" y="1609571"/>
                </a:cubicBezTo>
                <a:cubicBezTo>
                  <a:pt x="1107890" y="1610868"/>
                  <a:pt x="1109052" y="1612358"/>
                  <a:pt x="1110106" y="1614037"/>
                </a:cubicBezTo>
                <a:cubicBezTo>
                  <a:pt x="1111168" y="1615729"/>
                  <a:pt x="1112022" y="1617469"/>
                  <a:pt x="1112665" y="1619297"/>
                </a:cubicBezTo>
                <a:cubicBezTo>
                  <a:pt x="1113330" y="1621090"/>
                  <a:pt x="1113653" y="1622742"/>
                  <a:pt x="1113653" y="1624246"/>
                </a:cubicBezTo>
                <a:lnTo>
                  <a:pt x="1113653" y="1647617"/>
                </a:lnTo>
                <a:cubicBezTo>
                  <a:pt x="1113295" y="1647797"/>
                  <a:pt x="1112911" y="1648060"/>
                  <a:pt x="1112464" y="1648463"/>
                </a:cubicBezTo>
                <a:cubicBezTo>
                  <a:pt x="1112022" y="1648880"/>
                  <a:pt x="1111545" y="1649261"/>
                  <a:pt x="1111037" y="1649651"/>
                </a:cubicBezTo>
                <a:cubicBezTo>
                  <a:pt x="1110518" y="1650028"/>
                  <a:pt x="1110029" y="1650370"/>
                  <a:pt x="1109575" y="1650646"/>
                </a:cubicBezTo>
                <a:cubicBezTo>
                  <a:pt x="1109110" y="1650940"/>
                  <a:pt x="1108721" y="1651067"/>
                  <a:pt x="1108410" y="1651067"/>
                </a:cubicBezTo>
                <a:lnTo>
                  <a:pt x="1035749" y="1651067"/>
                </a:lnTo>
                <a:cubicBezTo>
                  <a:pt x="1034510" y="1651067"/>
                  <a:pt x="1033579" y="1650637"/>
                  <a:pt x="1032937" y="1649765"/>
                </a:cubicBezTo>
                <a:cubicBezTo>
                  <a:pt x="1032294" y="1648906"/>
                  <a:pt x="1031505" y="1648187"/>
                  <a:pt x="1030555" y="1647617"/>
                </a:cubicBezTo>
                <a:lnTo>
                  <a:pt x="1030555" y="1624246"/>
                </a:lnTo>
                <a:cubicBezTo>
                  <a:pt x="1030555" y="1622742"/>
                  <a:pt x="1030875" y="1621090"/>
                  <a:pt x="1031529" y="1619297"/>
                </a:cubicBezTo>
                <a:cubicBezTo>
                  <a:pt x="1032194" y="1617469"/>
                  <a:pt x="1033037" y="1615751"/>
                  <a:pt x="1034075" y="1614099"/>
                </a:cubicBezTo>
                <a:cubicBezTo>
                  <a:pt x="1035118" y="1612446"/>
                  <a:pt x="1036268" y="1610956"/>
                  <a:pt x="1037545" y="1609619"/>
                </a:cubicBezTo>
                <a:cubicBezTo>
                  <a:pt x="1038807" y="1608308"/>
                  <a:pt x="1040069" y="1607423"/>
                  <a:pt x="1041312" y="1607020"/>
                </a:cubicBezTo>
                <a:cubicBezTo>
                  <a:pt x="1041943" y="1606792"/>
                  <a:pt x="1043105" y="1606516"/>
                  <a:pt x="1044801" y="1606213"/>
                </a:cubicBezTo>
                <a:cubicBezTo>
                  <a:pt x="1046494" y="1605906"/>
                  <a:pt x="1048314" y="1605617"/>
                  <a:pt x="1050241" y="1605328"/>
                </a:cubicBezTo>
                <a:cubicBezTo>
                  <a:pt x="1052168" y="1605052"/>
                  <a:pt x="1054007" y="1604784"/>
                  <a:pt x="1055777" y="1604561"/>
                </a:cubicBezTo>
                <a:cubicBezTo>
                  <a:pt x="1057539" y="1604306"/>
                  <a:pt x="1058901" y="1604118"/>
                  <a:pt x="1059855" y="1603938"/>
                </a:cubicBezTo>
                <a:cubicBezTo>
                  <a:pt x="1056608" y="1601567"/>
                  <a:pt x="1054073" y="1598477"/>
                  <a:pt x="1052199" y="1594676"/>
                </a:cubicBezTo>
                <a:cubicBezTo>
                  <a:pt x="1050337" y="1590867"/>
                  <a:pt x="1049418" y="1586725"/>
                  <a:pt x="1049418" y="1582246"/>
                </a:cubicBezTo>
                <a:cubicBezTo>
                  <a:pt x="1049418" y="1578713"/>
                  <a:pt x="1050018" y="1575368"/>
                  <a:pt x="1051214" y="1572252"/>
                </a:cubicBezTo>
                <a:cubicBezTo>
                  <a:pt x="1052411" y="1569135"/>
                  <a:pt x="1054038" y="1566396"/>
                  <a:pt x="1056066" y="1564033"/>
                </a:cubicBezTo>
                <a:cubicBezTo>
                  <a:pt x="1058105" y="1561688"/>
                  <a:pt x="1060474" y="1559821"/>
                  <a:pt x="1063225" y="1558458"/>
                </a:cubicBezTo>
                <a:cubicBezTo>
                  <a:pt x="1065960" y="1557081"/>
                  <a:pt x="1068884" y="1556389"/>
                  <a:pt x="1071997" y="1556389"/>
                </a:cubicBezTo>
                <a:close/>
                <a:moveTo>
                  <a:pt x="1728717" y="1439916"/>
                </a:moveTo>
                <a:lnTo>
                  <a:pt x="1785251" y="1496109"/>
                </a:lnTo>
                <a:lnTo>
                  <a:pt x="1728717" y="1552298"/>
                </a:lnTo>
                <a:lnTo>
                  <a:pt x="1672183" y="1496109"/>
                </a:lnTo>
                <a:close/>
                <a:moveTo>
                  <a:pt x="1557663" y="1432423"/>
                </a:moveTo>
                <a:cubicBezTo>
                  <a:pt x="1570087" y="1432423"/>
                  <a:pt x="1581851" y="1435108"/>
                  <a:pt x="1592816" y="1440445"/>
                </a:cubicBezTo>
                <a:cubicBezTo>
                  <a:pt x="1603826" y="1445731"/>
                  <a:pt x="1613471" y="1452972"/>
                  <a:pt x="1621702" y="1462065"/>
                </a:cubicBezTo>
                <a:cubicBezTo>
                  <a:pt x="1629964" y="1471227"/>
                  <a:pt x="1636429" y="1481850"/>
                  <a:pt x="1641159" y="1493934"/>
                </a:cubicBezTo>
                <a:cubicBezTo>
                  <a:pt x="1645843" y="1506019"/>
                  <a:pt x="1648239" y="1518988"/>
                  <a:pt x="1648239" y="1532687"/>
                </a:cubicBezTo>
                <a:cubicBezTo>
                  <a:pt x="1648239" y="1549769"/>
                  <a:pt x="1644569" y="1565729"/>
                  <a:pt x="1637228" y="1580652"/>
                </a:cubicBezTo>
                <a:cubicBezTo>
                  <a:pt x="1630102" y="1595575"/>
                  <a:pt x="1619936" y="1607660"/>
                  <a:pt x="1606929" y="1616855"/>
                </a:cubicBezTo>
                <a:cubicBezTo>
                  <a:pt x="1610783" y="1617535"/>
                  <a:pt x="1616174" y="1618283"/>
                  <a:pt x="1623253" y="1619252"/>
                </a:cubicBezTo>
                <a:cubicBezTo>
                  <a:pt x="1630271" y="1620136"/>
                  <a:pt x="1637612" y="1621172"/>
                  <a:pt x="1645275" y="1622243"/>
                </a:cubicBezTo>
                <a:cubicBezTo>
                  <a:pt x="1652877" y="1623365"/>
                  <a:pt x="1660003" y="1624487"/>
                  <a:pt x="1666637" y="1625660"/>
                </a:cubicBezTo>
                <a:cubicBezTo>
                  <a:pt x="1673225" y="1626849"/>
                  <a:pt x="1678032" y="1627920"/>
                  <a:pt x="1680996" y="1628804"/>
                </a:cubicBezTo>
                <a:cubicBezTo>
                  <a:pt x="1685910" y="1630368"/>
                  <a:pt x="1690947" y="1633699"/>
                  <a:pt x="1695953" y="1638645"/>
                </a:cubicBezTo>
                <a:cubicBezTo>
                  <a:pt x="1700944" y="1643676"/>
                  <a:pt x="1705582" y="1649455"/>
                  <a:pt x="1709790" y="1655965"/>
                </a:cubicBezTo>
                <a:cubicBezTo>
                  <a:pt x="1714029" y="1662526"/>
                  <a:pt x="1717438" y="1669273"/>
                  <a:pt x="1720002" y="1676361"/>
                </a:cubicBezTo>
                <a:cubicBezTo>
                  <a:pt x="1722659" y="1683313"/>
                  <a:pt x="1723949" y="1689721"/>
                  <a:pt x="1723949" y="1695550"/>
                </a:cubicBezTo>
                <a:lnTo>
                  <a:pt x="1723949" y="1786177"/>
                </a:lnTo>
                <a:cubicBezTo>
                  <a:pt x="1722521" y="1786874"/>
                  <a:pt x="1720985" y="1787894"/>
                  <a:pt x="1719204" y="1789458"/>
                </a:cubicBezTo>
                <a:cubicBezTo>
                  <a:pt x="1717438" y="1791072"/>
                  <a:pt x="1715534" y="1792551"/>
                  <a:pt x="1713506" y="1794064"/>
                </a:cubicBezTo>
                <a:cubicBezTo>
                  <a:pt x="1711433" y="1795526"/>
                  <a:pt x="1709483" y="1796851"/>
                  <a:pt x="1707671" y="1797922"/>
                </a:cubicBezTo>
                <a:cubicBezTo>
                  <a:pt x="1705813" y="1799061"/>
                  <a:pt x="1704262" y="1799554"/>
                  <a:pt x="1703018" y="1799554"/>
                </a:cubicBezTo>
                <a:lnTo>
                  <a:pt x="1412969" y="1799554"/>
                </a:lnTo>
                <a:cubicBezTo>
                  <a:pt x="1408024" y="1799554"/>
                  <a:pt x="1404308" y="1797888"/>
                  <a:pt x="1401743" y="1794506"/>
                </a:cubicBezTo>
                <a:cubicBezTo>
                  <a:pt x="1399179" y="1791174"/>
                  <a:pt x="1396030" y="1788387"/>
                  <a:pt x="1392237" y="1786177"/>
                </a:cubicBezTo>
                <a:lnTo>
                  <a:pt x="1392237" y="1695550"/>
                </a:lnTo>
                <a:cubicBezTo>
                  <a:pt x="1392237" y="1689721"/>
                  <a:pt x="1393512" y="1683313"/>
                  <a:pt x="1396123" y="1676361"/>
                </a:cubicBezTo>
                <a:cubicBezTo>
                  <a:pt x="1398779" y="1669273"/>
                  <a:pt x="1402143" y="1662611"/>
                  <a:pt x="1406289" y="1656203"/>
                </a:cubicBezTo>
                <a:cubicBezTo>
                  <a:pt x="1410451" y="1649795"/>
                  <a:pt x="1415042" y="1644016"/>
                  <a:pt x="1420141" y="1638832"/>
                </a:cubicBezTo>
                <a:cubicBezTo>
                  <a:pt x="1425178" y="1633750"/>
                  <a:pt x="1430215" y="1630317"/>
                  <a:pt x="1435176" y="1628753"/>
                </a:cubicBezTo>
                <a:cubicBezTo>
                  <a:pt x="1437694" y="1627869"/>
                  <a:pt x="1442332" y="1626798"/>
                  <a:pt x="1449104" y="1625626"/>
                </a:cubicBezTo>
                <a:cubicBezTo>
                  <a:pt x="1455861" y="1624436"/>
                  <a:pt x="1463125" y="1623314"/>
                  <a:pt x="1470819" y="1622192"/>
                </a:cubicBezTo>
                <a:cubicBezTo>
                  <a:pt x="1478513" y="1621121"/>
                  <a:pt x="1485854" y="1620085"/>
                  <a:pt x="1492918" y="1619218"/>
                </a:cubicBezTo>
                <a:cubicBezTo>
                  <a:pt x="1499952" y="1618232"/>
                  <a:pt x="1505388" y="1617501"/>
                  <a:pt x="1509196" y="1616804"/>
                </a:cubicBezTo>
                <a:cubicBezTo>
                  <a:pt x="1496235" y="1607609"/>
                  <a:pt x="1486115" y="1595626"/>
                  <a:pt x="1478636" y="1580890"/>
                </a:cubicBezTo>
                <a:cubicBezTo>
                  <a:pt x="1471203" y="1566120"/>
                  <a:pt x="1467533" y="1550058"/>
                  <a:pt x="1467533" y="1532687"/>
                </a:cubicBezTo>
                <a:cubicBezTo>
                  <a:pt x="1467533" y="1518988"/>
                  <a:pt x="1469928" y="1506019"/>
                  <a:pt x="1474705" y="1493934"/>
                </a:cubicBezTo>
                <a:cubicBezTo>
                  <a:pt x="1479481" y="1481850"/>
                  <a:pt x="1485977" y="1471227"/>
                  <a:pt x="1494070" y="1462065"/>
                </a:cubicBezTo>
                <a:cubicBezTo>
                  <a:pt x="1502209" y="1452972"/>
                  <a:pt x="1511669" y="1445731"/>
                  <a:pt x="1522649" y="1440445"/>
                </a:cubicBezTo>
                <a:cubicBezTo>
                  <a:pt x="1533568" y="1435108"/>
                  <a:pt x="1545239" y="1432423"/>
                  <a:pt x="1557663" y="1432423"/>
                </a:cubicBezTo>
                <a:close/>
                <a:moveTo>
                  <a:pt x="1892710" y="1420844"/>
                </a:moveTo>
                <a:cubicBezTo>
                  <a:pt x="1897353" y="1420844"/>
                  <a:pt x="1901749" y="1421835"/>
                  <a:pt x="1905847" y="1423806"/>
                </a:cubicBezTo>
                <a:cubicBezTo>
                  <a:pt x="1909961" y="1425757"/>
                  <a:pt x="1913566" y="1428431"/>
                  <a:pt x="1916642" y="1431788"/>
                </a:cubicBezTo>
                <a:cubicBezTo>
                  <a:pt x="1919730" y="1435170"/>
                  <a:pt x="1922146" y="1439092"/>
                  <a:pt x="1923913" y="1443554"/>
                </a:cubicBezTo>
                <a:cubicBezTo>
                  <a:pt x="1925664" y="1448016"/>
                  <a:pt x="1926559" y="1452804"/>
                  <a:pt x="1926559" y="1457861"/>
                </a:cubicBezTo>
                <a:cubicBezTo>
                  <a:pt x="1926559" y="1464168"/>
                  <a:pt x="1925187" y="1470061"/>
                  <a:pt x="1922444" y="1475570"/>
                </a:cubicBezTo>
                <a:cubicBezTo>
                  <a:pt x="1919781" y="1481080"/>
                  <a:pt x="1915982" y="1485542"/>
                  <a:pt x="1911121" y="1488936"/>
                </a:cubicBezTo>
                <a:cubicBezTo>
                  <a:pt x="1912561" y="1489187"/>
                  <a:pt x="1914576" y="1489464"/>
                  <a:pt x="1917222" y="1489821"/>
                </a:cubicBezTo>
                <a:cubicBezTo>
                  <a:pt x="1919844" y="1490148"/>
                  <a:pt x="1922588" y="1490530"/>
                  <a:pt x="1925451" y="1490926"/>
                </a:cubicBezTo>
                <a:cubicBezTo>
                  <a:pt x="1928292" y="1491340"/>
                  <a:pt x="1930955" y="1491754"/>
                  <a:pt x="1933435" y="1492187"/>
                </a:cubicBezTo>
                <a:cubicBezTo>
                  <a:pt x="1935897" y="1492626"/>
                  <a:pt x="1937693" y="1493022"/>
                  <a:pt x="1938801" y="1493348"/>
                </a:cubicBezTo>
                <a:cubicBezTo>
                  <a:pt x="1940637" y="1493925"/>
                  <a:pt x="1942520" y="1495155"/>
                  <a:pt x="1944391" y="1496981"/>
                </a:cubicBezTo>
                <a:cubicBezTo>
                  <a:pt x="1946256" y="1498839"/>
                  <a:pt x="1947989" y="1500972"/>
                  <a:pt x="1949562" y="1503376"/>
                </a:cubicBezTo>
                <a:cubicBezTo>
                  <a:pt x="1951146" y="1505798"/>
                  <a:pt x="1952420" y="1508289"/>
                  <a:pt x="1953378" y="1510906"/>
                </a:cubicBezTo>
                <a:cubicBezTo>
                  <a:pt x="1954371" y="1513473"/>
                  <a:pt x="1954848" y="1515838"/>
                  <a:pt x="1954848" y="1517991"/>
                </a:cubicBezTo>
                <a:lnTo>
                  <a:pt x="1954848" y="1551450"/>
                </a:lnTo>
                <a:cubicBezTo>
                  <a:pt x="1954320" y="1551708"/>
                  <a:pt x="1953746" y="1552084"/>
                  <a:pt x="1953080" y="1552661"/>
                </a:cubicBezTo>
                <a:cubicBezTo>
                  <a:pt x="1952420" y="1553258"/>
                  <a:pt x="1951708" y="1553803"/>
                  <a:pt x="1950951" y="1554362"/>
                </a:cubicBezTo>
                <a:cubicBezTo>
                  <a:pt x="1950176" y="1554902"/>
                  <a:pt x="1949447" y="1555391"/>
                  <a:pt x="1948770" y="1555786"/>
                </a:cubicBezTo>
                <a:cubicBezTo>
                  <a:pt x="1948075" y="1556207"/>
                  <a:pt x="1947496" y="1556389"/>
                  <a:pt x="1947031" y="1556389"/>
                </a:cubicBezTo>
                <a:lnTo>
                  <a:pt x="1838635" y="1556389"/>
                </a:lnTo>
                <a:cubicBezTo>
                  <a:pt x="1836787" y="1556389"/>
                  <a:pt x="1835398" y="1555774"/>
                  <a:pt x="1834440" y="1554525"/>
                </a:cubicBezTo>
                <a:cubicBezTo>
                  <a:pt x="1833481" y="1553295"/>
                  <a:pt x="1832305" y="1552266"/>
                  <a:pt x="1830887" y="1551450"/>
                </a:cubicBezTo>
                <a:lnTo>
                  <a:pt x="1830887" y="1517991"/>
                </a:lnTo>
                <a:cubicBezTo>
                  <a:pt x="1830887" y="1515838"/>
                  <a:pt x="1831364" y="1513473"/>
                  <a:pt x="1832339" y="1510906"/>
                </a:cubicBezTo>
                <a:cubicBezTo>
                  <a:pt x="1833332" y="1508289"/>
                  <a:pt x="1834589" y="1505829"/>
                  <a:pt x="1836139" y="1503464"/>
                </a:cubicBezTo>
                <a:cubicBezTo>
                  <a:pt x="1837694" y="1501098"/>
                  <a:pt x="1839410" y="1498964"/>
                  <a:pt x="1841315" y="1497050"/>
                </a:cubicBezTo>
                <a:cubicBezTo>
                  <a:pt x="1843198" y="1495174"/>
                  <a:pt x="1845080" y="1493906"/>
                  <a:pt x="1846934" y="1493329"/>
                </a:cubicBezTo>
                <a:cubicBezTo>
                  <a:pt x="1847875" y="1493003"/>
                  <a:pt x="1849608" y="1492607"/>
                  <a:pt x="1852139" y="1492174"/>
                </a:cubicBezTo>
                <a:cubicBezTo>
                  <a:pt x="1854665" y="1491735"/>
                  <a:pt x="1857379" y="1491321"/>
                  <a:pt x="1860255" y="1490907"/>
                </a:cubicBezTo>
                <a:cubicBezTo>
                  <a:pt x="1863130" y="1490511"/>
                  <a:pt x="1865873" y="1490129"/>
                  <a:pt x="1868513" y="1489809"/>
                </a:cubicBezTo>
                <a:cubicBezTo>
                  <a:pt x="1871142" y="1489445"/>
                  <a:pt x="1873173" y="1489175"/>
                  <a:pt x="1874597" y="1488918"/>
                </a:cubicBezTo>
                <a:cubicBezTo>
                  <a:pt x="1869753" y="1485523"/>
                  <a:pt x="1865971" y="1481099"/>
                  <a:pt x="1863176" y="1475658"/>
                </a:cubicBezTo>
                <a:cubicBezTo>
                  <a:pt x="1860398" y="1470205"/>
                  <a:pt x="1859026" y="1464275"/>
                  <a:pt x="1859026" y="1457861"/>
                </a:cubicBezTo>
                <a:cubicBezTo>
                  <a:pt x="1859026" y="1452804"/>
                  <a:pt x="1859922" y="1448016"/>
                  <a:pt x="1861707" y="1443554"/>
                </a:cubicBezTo>
                <a:cubicBezTo>
                  <a:pt x="1863491" y="1439092"/>
                  <a:pt x="1865919" y="1435170"/>
                  <a:pt x="1868944" y="1431788"/>
                </a:cubicBezTo>
                <a:cubicBezTo>
                  <a:pt x="1871985" y="1428431"/>
                  <a:pt x="1875521" y="1425757"/>
                  <a:pt x="1879619" y="1423806"/>
                </a:cubicBezTo>
                <a:cubicBezTo>
                  <a:pt x="1883705" y="1421835"/>
                  <a:pt x="1888067" y="1420844"/>
                  <a:pt x="1892710" y="1420844"/>
                </a:cubicBezTo>
                <a:close/>
                <a:moveTo>
                  <a:pt x="1402795" y="1392917"/>
                </a:moveTo>
                <a:lnTo>
                  <a:pt x="1458988" y="1449110"/>
                </a:lnTo>
                <a:lnTo>
                  <a:pt x="1402795" y="1505299"/>
                </a:lnTo>
                <a:lnTo>
                  <a:pt x="1346601" y="1449110"/>
                </a:lnTo>
                <a:close/>
                <a:moveTo>
                  <a:pt x="1252784" y="1379295"/>
                </a:moveTo>
                <a:cubicBezTo>
                  <a:pt x="1257452" y="1379295"/>
                  <a:pt x="1261873" y="1380291"/>
                  <a:pt x="1265993" y="1382272"/>
                </a:cubicBezTo>
                <a:cubicBezTo>
                  <a:pt x="1270131" y="1384233"/>
                  <a:pt x="1273755" y="1386920"/>
                  <a:pt x="1276848" y="1390294"/>
                </a:cubicBezTo>
                <a:cubicBezTo>
                  <a:pt x="1279952" y="1393693"/>
                  <a:pt x="1282382" y="1397635"/>
                  <a:pt x="1284159" y="1402119"/>
                </a:cubicBezTo>
                <a:cubicBezTo>
                  <a:pt x="1285919" y="1406603"/>
                  <a:pt x="1286819" y="1411415"/>
                  <a:pt x="1286819" y="1416499"/>
                </a:cubicBezTo>
                <a:cubicBezTo>
                  <a:pt x="1286819" y="1422837"/>
                  <a:pt x="1285440" y="1428759"/>
                  <a:pt x="1282682" y="1434297"/>
                </a:cubicBezTo>
                <a:cubicBezTo>
                  <a:pt x="1280004" y="1439834"/>
                  <a:pt x="1276184" y="1444318"/>
                  <a:pt x="1271296" y="1447730"/>
                </a:cubicBezTo>
                <a:cubicBezTo>
                  <a:pt x="1272745" y="1447982"/>
                  <a:pt x="1274770" y="1448260"/>
                  <a:pt x="1277430" y="1448619"/>
                </a:cubicBezTo>
                <a:cubicBezTo>
                  <a:pt x="1280068" y="1448947"/>
                  <a:pt x="1282826" y="1449332"/>
                  <a:pt x="1285706" y="1449729"/>
                </a:cubicBezTo>
                <a:cubicBezTo>
                  <a:pt x="1288562" y="1450146"/>
                  <a:pt x="1291240" y="1450562"/>
                  <a:pt x="1293733" y="1450997"/>
                </a:cubicBezTo>
                <a:cubicBezTo>
                  <a:pt x="1296208" y="1451438"/>
                  <a:pt x="1298015" y="1451836"/>
                  <a:pt x="1299128" y="1452164"/>
                </a:cubicBezTo>
                <a:cubicBezTo>
                  <a:pt x="1300975" y="1452744"/>
                  <a:pt x="1302868" y="1453980"/>
                  <a:pt x="1304749" y="1455815"/>
                </a:cubicBezTo>
                <a:cubicBezTo>
                  <a:pt x="1306625" y="1457682"/>
                  <a:pt x="1308367" y="1459826"/>
                  <a:pt x="1309949" y="1462242"/>
                </a:cubicBezTo>
                <a:cubicBezTo>
                  <a:pt x="1311541" y="1464676"/>
                  <a:pt x="1312822" y="1467180"/>
                  <a:pt x="1313786" y="1469810"/>
                </a:cubicBezTo>
                <a:cubicBezTo>
                  <a:pt x="1314785" y="1472390"/>
                  <a:pt x="1315263" y="1474767"/>
                  <a:pt x="1315263" y="1476931"/>
                </a:cubicBezTo>
                <a:lnTo>
                  <a:pt x="1315263" y="1510558"/>
                </a:lnTo>
                <a:cubicBezTo>
                  <a:pt x="1314733" y="1510817"/>
                  <a:pt x="1314155" y="1511195"/>
                  <a:pt x="1313486" y="1511776"/>
                </a:cubicBezTo>
                <a:cubicBezTo>
                  <a:pt x="1312822" y="1512375"/>
                  <a:pt x="1312107" y="1512923"/>
                  <a:pt x="1311345" y="1513485"/>
                </a:cubicBezTo>
                <a:cubicBezTo>
                  <a:pt x="1310566" y="1514027"/>
                  <a:pt x="1309833" y="1514519"/>
                  <a:pt x="1309152" y="1514916"/>
                </a:cubicBezTo>
                <a:cubicBezTo>
                  <a:pt x="1308454" y="1515339"/>
                  <a:pt x="1307871" y="1515522"/>
                  <a:pt x="1307404" y="1515522"/>
                </a:cubicBezTo>
                <a:lnTo>
                  <a:pt x="1198412" y="1515522"/>
                </a:lnTo>
                <a:cubicBezTo>
                  <a:pt x="1196554" y="1515522"/>
                  <a:pt x="1195157" y="1514904"/>
                  <a:pt x="1194193" y="1513649"/>
                </a:cubicBezTo>
                <a:cubicBezTo>
                  <a:pt x="1193230" y="1512413"/>
                  <a:pt x="1192047" y="1511378"/>
                  <a:pt x="1190621" y="1510558"/>
                </a:cubicBezTo>
                <a:lnTo>
                  <a:pt x="1190621" y="1476931"/>
                </a:lnTo>
                <a:cubicBezTo>
                  <a:pt x="1190621" y="1474767"/>
                  <a:pt x="1191100" y="1472390"/>
                  <a:pt x="1192081" y="1469810"/>
                </a:cubicBezTo>
                <a:cubicBezTo>
                  <a:pt x="1193080" y="1467180"/>
                  <a:pt x="1194343" y="1464708"/>
                  <a:pt x="1195901" y="1462330"/>
                </a:cubicBezTo>
                <a:cubicBezTo>
                  <a:pt x="1197465" y="1459953"/>
                  <a:pt x="1199191" y="1457808"/>
                  <a:pt x="1201107" y="1455885"/>
                </a:cubicBezTo>
                <a:cubicBezTo>
                  <a:pt x="1202999" y="1453999"/>
                  <a:pt x="1204892" y="1452725"/>
                  <a:pt x="1206756" y="1452145"/>
                </a:cubicBezTo>
                <a:cubicBezTo>
                  <a:pt x="1207703" y="1451817"/>
                  <a:pt x="1209445" y="1451419"/>
                  <a:pt x="1211990" y="1450984"/>
                </a:cubicBezTo>
                <a:cubicBezTo>
                  <a:pt x="1214529" y="1450543"/>
                  <a:pt x="1217259" y="1450127"/>
                  <a:pt x="1220150" y="1449710"/>
                </a:cubicBezTo>
                <a:cubicBezTo>
                  <a:pt x="1223041" y="1449313"/>
                  <a:pt x="1225800" y="1448928"/>
                  <a:pt x="1228454" y="1448607"/>
                </a:cubicBezTo>
                <a:cubicBezTo>
                  <a:pt x="1231097" y="1448241"/>
                  <a:pt x="1233140" y="1447970"/>
                  <a:pt x="1234571" y="1447711"/>
                </a:cubicBezTo>
                <a:cubicBezTo>
                  <a:pt x="1229701" y="1444299"/>
                  <a:pt x="1225898" y="1439853"/>
                  <a:pt x="1223087" y="1434385"/>
                </a:cubicBezTo>
                <a:cubicBezTo>
                  <a:pt x="1220294" y="1428904"/>
                  <a:pt x="1218915" y="1422944"/>
                  <a:pt x="1218915" y="1416499"/>
                </a:cubicBezTo>
                <a:cubicBezTo>
                  <a:pt x="1218915" y="1411415"/>
                  <a:pt x="1219815" y="1406603"/>
                  <a:pt x="1221610" y="1402119"/>
                </a:cubicBezTo>
                <a:cubicBezTo>
                  <a:pt x="1223405" y="1397635"/>
                  <a:pt x="1225846" y="1393693"/>
                  <a:pt x="1228887" y="1390294"/>
                </a:cubicBezTo>
                <a:cubicBezTo>
                  <a:pt x="1231946" y="1386920"/>
                  <a:pt x="1235500" y="1384233"/>
                  <a:pt x="1239621" y="1382272"/>
                </a:cubicBezTo>
                <a:cubicBezTo>
                  <a:pt x="1243729" y="1380291"/>
                  <a:pt x="1248115" y="1379295"/>
                  <a:pt x="1252784" y="1379295"/>
                </a:cubicBezTo>
                <a:close/>
                <a:moveTo>
                  <a:pt x="1639829" y="1298240"/>
                </a:moveTo>
                <a:lnTo>
                  <a:pt x="1696022" y="1354433"/>
                </a:lnTo>
                <a:lnTo>
                  <a:pt x="1639829" y="1410622"/>
                </a:lnTo>
                <a:lnTo>
                  <a:pt x="1583635" y="1354433"/>
                </a:lnTo>
                <a:close/>
                <a:moveTo>
                  <a:pt x="1450475" y="1250561"/>
                </a:moveTo>
                <a:lnTo>
                  <a:pt x="1506668" y="1306754"/>
                </a:lnTo>
                <a:lnTo>
                  <a:pt x="1450475" y="1362943"/>
                </a:lnTo>
                <a:lnTo>
                  <a:pt x="1394281" y="1306754"/>
                </a:lnTo>
                <a:close/>
                <a:moveTo>
                  <a:pt x="1332871" y="1213098"/>
                </a:moveTo>
                <a:cubicBezTo>
                  <a:pt x="1335983" y="1213098"/>
                  <a:pt x="1338930" y="1213790"/>
                  <a:pt x="1341677" y="1215167"/>
                </a:cubicBezTo>
                <a:cubicBezTo>
                  <a:pt x="1344435" y="1216530"/>
                  <a:pt x="1346851" y="1218397"/>
                  <a:pt x="1348913" y="1220742"/>
                </a:cubicBezTo>
                <a:cubicBezTo>
                  <a:pt x="1350983" y="1223105"/>
                  <a:pt x="1352602" y="1225844"/>
                  <a:pt x="1353787" y="1228961"/>
                </a:cubicBezTo>
                <a:cubicBezTo>
                  <a:pt x="1354961" y="1232077"/>
                  <a:pt x="1355561" y="1235422"/>
                  <a:pt x="1355561" y="1238955"/>
                </a:cubicBezTo>
                <a:cubicBezTo>
                  <a:pt x="1355561" y="1243360"/>
                  <a:pt x="1354641" y="1247476"/>
                  <a:pt x="1352803" y="1251324"/>
                </a:cubicBezTo>
                <a:cubicBezTo>
                  <a:pt x="1351017" y="1255173"/>
                  <a:pt x="1348471" y="1258289"/>
                  <a:pt x="1345212" y="1260660"/>
                </a:cubicBezTo>
                <a:cubicBezTo>
                  <a:pt x="1346178" y="1260836"/>
                  <a:pt x="1347528" y="1261029"/>
                  <a:pt x="1349302" y="1261278"/>
                </a:cubicBezTo>
                <a:cubicBezTo>
                  <a:pt x="1351060" y="1261506"/>
                  <a:pt x="1352899" y="1261774"/>
                  <a:pt x="1354818" y="1262050"/>
                </a:cubicBezTo>
                <a:cubicBezTo>
                  <a:pt x="1356723" y="1262339"/>
                  <a:pt x="1358508" y="1262628"/>
                  <a:pt x="1360170" y="1262931"/>
                </a:cubicBezTo>
                <a:cubicBezTo>
                  <a:pt x="1361820" y="1263238"/>
                  <a:pt x="1363024" y="1263514"/>
                  <a:pt x="1363767" y="1263742"/>
                </a:cubicBezTo>
                <a:cubicBezTo>
                  <a:pt x="1364998" y="1264145"/>
                  <a:pt x="1366260" y="1265004"/>
                  <a:pt x="1367514" y="1266280"/>
                </a:cubicBezTo>
                <a:cubicBezTo>
                  <a:pt x="1368764" y="1267577"/>
                  <a:pt x="1369926" y="1269067"/>
                  <a:pt x="1370980" y="1270746"/>
                </a:cubicBezTo>
                <a:cubicBezTo>
                  <a:pt x="1372042" y="1272438"/>
                  <a:pt x="1372896" y="1274178"/>
                  <a:pt x="1373539" y="1276006"/>
                </a:cubicBezTo>
                <a:cubicBezTo>
                  <a:pt x="1374204" y="1277799"/>
                  <a:pt x="1374527" y="1279451"/>
                  <a:pt x="1374527" y="1280955"/>
                </a:cubicBezTo>
                <a:lnTo>
                  <a:pt x="1374527" y="1304326"/>
                </a:lnTo>
                <a:cubicBezTo>
                  <a:pt x="1374169" y="1304506"/>
                  <a:pt x="1373785" y="1304769"/>
                  <a:pt x="1373338" y="1305172"/>
                </a:cubicBezTo>
                <a:cubicBezTo>
                  <a:pt x="1372896" y="1305589"/>
                  <a:pt x="1372419" y="1305970"/>
                  <a:pt x="1371911" y="1306360"/>
                </a:cubicBezTo>
                <a:cubicBezTo>
                  <a:pt x="1371392" y="1306737"/>
                  <a:pt x="1370903" y="1307079"/>
                  <a:pt x="1370449" y="1307355"/>
                </a:cubicBezTo>
                <a:cubicBezTo>
                  <a:pt x="1369984" y="1307649"/>
                  <a:pt x="1369595" y="1307776"/>
                  <a:pt x="1369284" y="1307776"/>
                </a:cubicBezTo>
                <a:lnTo>
                  <a:pt x="1296623" y="1307776"/>
                </a:lnTo>
                <a:cubicBezTo>
                  <a:pt x="1295384" y="1307776"/>
                  <a:pt x="1294453" y="1307346"/>
                  <a:pt x="1293811" y="1306474"/>
                </a:cubicBezTo>
                <a:cubicBezTo>
                  <a:pt x="1293168" y="1305615"/>
                  <a:pt x="1292379" y="1304896"/>
                  <a:pt x="1291429" y="1304326"/>
                </a:cubicBezTo>
                <a:lnTo>
                  <a:pt x="1291429" y="1280955"/>
                </a:lnTo>
                <a:cubicBezTo>
                  <a:pt x="1291429" y="1279451"/>
                  <a:pt x="1291749" y="1277799"/>
                  <a:pt x="1292403" y="1276006"/>
                </a:cubicBezTo>
                <a:cubicBezTo>
                  <a:pt x="1293068" y="1274178"/>
                  <a:pt x="1293911" y="1272460"/>
                  <a:pt x="1294949" y="1270808"/>
                </a:cubicBezTo>
                <a:cubicBezTo>
                  <a:pt x="1295992" y="1269155"/>
                  <a:pt x="1297142" y="1267665"/>
                  <a:pt x="1298419" y="1266328"/>
                </a:cubicBezTo>
                <a:cubicBezTo>
                  <a:pt x="1299681" y="1265017"/>
                  <a:pt x="1300943" y="1264132"/>
                  <a:pt x="1302186" y="1263729"/>
                </a:cubicBezTo>
                <a:cubicBezTo>
                  <a:pt x="1302817" y="1263501"/>
                  <a:pt x="1303979" y="1263225"/>
                  <a:pt x="1305675" y="1262922"/>
                </a:cubicBezTo>
                <a:cubicBezTo>
                  <a:pt x="1307368" y="1262615"/>
                  <a:pt x="1309188" y="1262326"/>
                  <a:pt x="1311115" y="1262037"/>
                </a:cubicBezTo>
                <a:cubicBezTo>
                  <a:pt x="1313042" y="1261761"/>
                  <a:pt x="1314881" y="1261493"/>
                  <a:pt x="1316651" y="1261270"/>
                </a:cubicBezTo>
                <a:cubicBezTo>
                  <a:pt x="1318413" y="1261015"/>
                  <a:pt x="1319775" y="1260827"/>
                  <a:pt x="1320729" y="1260647"/>
                </a:cubicBezTo>
                <a:cubicBezTo>
                  <a:pt x="1317482" y="1258276"/>
                  <a:pt x="1314947" y="1255186"/>
                  <a:pt x="1313073" y="1251385"/>
                </a:cubicBezTo>
                <a:cubicBezTo>
                  <a:pt x="1311211" y="1247576"/>
                  <a:pt x="1310292" y="1243434"/>
                  <a:pt x="1310292" y="1238955"/>
                </a:cubicBezTo>
                <a:cubicBezTo>
                  <a:pt x="1310292" y="1235422"/>
                  <a:pt x="1310892" y="1232077"/>
                  <a:pt x="1312088" y="1228961"/>
                </a:cubicBezTo>
                <a:cubicBezTo>
                  <a:pt x="1313285" y="1225844"/>
                  <a:pt x="1314912" y="1223105"/>
                  <a:pt x="1316940" y="1220742"/>
                </a:cubicBezTo>
                <a:cubicBezTo>
                  <a:pt x="1318979" y="1218397"/>
                  <a:pt x="1321348" y="1216530"/>
                  <a:pt x="1324099" y="1215167"/>
                </a:cubicBezTo>
                <a:cubicBezTo>
                  <a:pt x="1326834" y="1213790"/>
                  <a:pt x="1329758" y="1213098"/>
                  <a:pt x="1332871" y="1213098"/>
                </a:cubicBezTo>
                <a:close/>
                <a:moveTo>
                  <a:pt x="1803759" y="1189940"/>
                </a:moveTo>
                <a:cubicBezTo>
                  <a:pt x="1810214" y="1189940"/>
                  <a:pt x="1816325" y="1191325"/>
                  <a:pt x="1822021" y="1194078"/>
                </a:cubicBezTo>
                <a:cubicBezTo>
                  <a:pt x="1827742" y="1196804"/>
                  <a:pt x="1832752" y="1200538"/>
                  <a:pt x="1837028" y="1205229"/>
                </a:cubicBezTo>
                <a:cubicBezTo>
                  <a:pt x="1841320" y="1209954"/>
                  <a:pt x="1844679" y="1215433"/>
                  <a:pt x="1847136" y="1221666"/>
                </a:cubicBezTo>
                <a:cubicBezTo>
                  <a:pt x="1849570" y="1227899"/>
                  <a:pt x="1850814" y="1234587"/>
                  <a:pt x="1850814" y="1241653"/>
                </a:cubicBezTo>
                <a:cubicBezTo>
                  <a:pt x="1850814" y="1250463"/>
                  <a:pt x="1848907" y="1258695"/>
                  <a:pt x="1845094" y="1266392"/>
                </a:cubicBezTo>
                <a:cubicBezTo>
                  <a:pt x="1841392" y="1274089"/>
                  <a:pt x="1836111" y="1280322"/>
                  <a:pt x="1829353" y="1285064"/>
                </a:cubicBezTo>
                <a:cubicBezTo>
                  <a:pt x="1831356" y="1285415"/>
                  <a:pt x="1834156" y="1285801"/>
                  <a:pt x="1837834" y="1286301"/>
                </a:cubicBezTo>
                <a:cubicBezTo>
                  <a:pt x="1841480" y="1286756"/>
                  <a:pt x="1845293" y="1287291"/>
                  <a:pt x="1849274" y="1287843"/>
                </a:cubicBezTo>
                <a:cubicBezTo>
                  <a:pt x="1853224" y="1288422"/>
                  <a:pt x="1856925" y="1289001"/>
                  <a:pt x="1860372" y="1289605"/>
                </a:cubicBezTo>
                <a:cubicBezTo>
                  <a:pt x="1863795" y="1290219"/>
                  <a:pt x="1866292" y="1290771"/>
                  <a:pt x="1867831" y="1291227"/>
                </a:cubicBezTo>
                <a:cubicBezTo>
                  <a:pt x="1870384" y="1292034"/>
                  <a:pt x="1873001" y="1293752"/>
                  <a:pt x="1875602" y="1296303"/>
                </a:cubicBezTo>
                <a:cubicBezTo>
                  <a:pt x="1878195" y="1298898"/>
                  <a:pt x="1880604" y="1301878"/>
                  <a:pt x="1882790" y="1305236"/>
                </a:cubicBezTo>
                <a:cubicBezTo>
                  <a:pt x="1884992" y="1308620"/>
                  <a:pt x="1886764" y="1312100"/>
                  <a:pt x="1888096" y="1315756"/>
                </a:cubicBezTo>
                <a:cubicBezTo>
                  <a:pt x="1889476" y="1319341"/>
                  <a:pt x="1890146" y="1322646"/>
                  <a:pt x="1890146" y="1325653"/>
                </a:cubicBezTo>
                <a:lnTo>
                  <a:pt x="1890146" y="1372396"/>
                </a:lnTo>
                <a:cubicBezTo>
                  <a:pt x="1889404" y="1372755"/>
                  <a:pt x="1888606" y="1373281"/>
                  <a:pt x="1887681" y="1374088"/>
                </a:cubicBezTo>
                <a:cubicBezTo>
                  <a:pt x="1886764" y="1374920"/>
                  <a:pt x="1885774" y="1375683"/>
                  <a:pt x="1884721" y="1376463"/>
                </a:cubicBezTo>
                <a:cubicBezTo>
                  <a:pt x="1883644" y="1377217"/>
                  <a:pt x="1882631" y="1377901"/>
                  <a:pt x="1881689" y="1378453"/>
                </a:cubicBezTo>
                <a:cubicBezTo>
                  <a:pt x="1880724" y="1379041"/>
                  <a:pt x="1879918" y="1379295"/>
                  <a:pt x="1879272" y="1379295"/>
                </a:cubicBezTo>
                <a:lnTo>
                  <a:pt x="1728590" y="1379295"/>
                </a:lnTo>
                <a:cubicBezTo>
                  <a:pt x="1726021" y="1379295"/>
                  <a:pt x="1724090" y="1378436"/>
                  <a:pt x="1722758" y="1376691"/>
                </a:cubicBezTo>
                <a:cubicBezTo>
                  <a:pt x="1721425" y="1374973"/>
                  <a:pt x="1719790" y="1373535"/>
                  <a:pt x="1717819" y="1372396"/>
                </a:cubicBezTo>
                <a:lnTo>
                  <a:pt x="1717819" y="1325653"/>
                </a:lnTo>
                <a:cubicBezTo>
                  <a:pt x="1717819" y="1322646"/>
                  <a:pt x="1718481" y="1319341"/>
                  <a:pt x="1719838" y="1315756"/>
                </a:cubicBezTo>
                <a:cubicBezTo>
                  <a:pt x="1721218" y="1312100"/>
                  <a:pt x="1722965" y="1308664"/>
                  <a:pt x="1725119" y="1305359"/>
                </a:cubicBezTo>
                <a:cubicBezTo>
                  <a:pt x="1727281" y="1302054"/>
                  <a:pt x="1729667" y="1299073"/>
                  <a:pt x="1732315" y="1296399"/>
                </a:cubicBezTo>
                <a:cubicBezTo>
                  <a:pt x="1734932" y="1293778"/>
                  <a:pt x="1737549" y="1292007"/>
                  <a:pt x="1740126" y="1291201"/>
                </a:cubicBezTo>
                <a:cubicBezTo>
                  <a:pt x="1741434" y="1290745"/>
                  <a:pt x="1743844" y="1290193"/>
                  <a:pt x="1747362" y="1289588"/>
                </a:cubicBezTo>
                <a:cubicBezTo>
                  <a:pt x="1750873" y="1288974"/>
                  <a:pt x="1754646" y="1288396"/>
                  <a:pt x="1758643" y="1287817"/>
                </a:cubicBezTo>
                <a:cubicBezTo>
                  <a:pt x="1762640" y="1287265"/>
                  <a:pt x="1766454" y="1286730"/>
                  <a:pt x="1770124" y="1286283"/>
                </a:cubicBezTo>
                <a:cubicBezTo>
                  <a:pt x="1773778" y="1285775"/>
                  <a:pt x="1776602" y="1285398"/>
                  <a:pt x="1778580" y="1285038"/>
                </a:cubicBezTo>
                <a:cubicBezTo>
                  <a:pt x="1771847" y="1280296"/>
                  <a:pt x="1766589" y="1274115"/>
                  <a:pt x="1762704" y="1266515"/>
                </a:cubicBezTo>
                <a:cubicBezTo>
                  <a:pt x="1758843" y="1258897"/>
                  <a:pt x="1756936" y="1250612"/>
                  <a:pt x="1756936" y="1241653"/>
                </a:cubicBezTo>
                <a:cubicBezTo>
                  <a:pt x="1756936" y="1234587"/>
                  <a:pt x="1758180" y="1227899"/>
                  <a:pt x="1760662" y="1221666"/>
                </a:cubicBezTo>
                <a:cubicBezTo>
                  <a:pt x="1763143" y="1215433"/>
                  <a:pt x="1766518" y="1209954"/>
                  <a:pt x="1770722" y="1205229"/>
                </a:cubicBezTo>
                <a:cubicBezTo>
                  <a:pt x="1774950" y="1200538"/>
                  <a:pt x="1779865" y="1196804"/>
                  <a:pt x="1785561" y="1194078"/>
                </a:cubicBezTo>
                <a:cubicBezTo>
                  <a:pt x="1791242" y="1191325"/>
                  <a:pt x="1797305" y="1189940"/>
                  <a:pt x="1803759" y="1189940"/>
                </a:cubicBezTo>
                <a:close/>
                <a:moveTo>
                  <a:pt x="2023146" y="1159970"/>
                </a:moveTo>
                <a:cubicBezTo>
                  <a:pt x="2027815" y="1159970"/>
                  <a:pt x="2032235" y="1160966"/>
                  <a:pt x="2036355" y="1162947"/>
                </a:cubicBezTo>
                <a:cubicBezTo>
                  <a:pt x="2040493" y="1164908"/>
                  <a:pt x="2044117" y="1167595"/>
                  <a:pt x="2047210" y="1170969"/>
                </a:cubicBezTo>
                <a:cubicBezTo>
                  <a:pt x="2050315" y="1174368"/>
                  <a:pt x="2052744" y="1178310"/>
                  <a:pt x="2054521" y="1182794"/>
                </a:cubicBezTo>
                <a:cubicBezTo>
                  <a:pt x="2056281" y="1187278"/>
                  <a:pt x="2057182" y="1192090"/>
                  <a:pt x="2057182" y="1197174"/>
                </a:cubicBezTo>
                <a:cubicBezTo>
                  <a:pt x="2057182" y="1203512"/>
                  <a:pt x="2055803" y="1209434"/>
                  <a:pt x="2053044" y="1214972"/>
                </a:cubicBezTo>
                <a:cubicBezTo>
                  <a:pt x="2050367" y="1220509"/>
                  <a:pt x="2046546" y="1224993"/>
                  <a:pt x="2041659" y="1228405"/>
                </a:cubicBezTo>
                <a:cubicBezTo>
                  <a:pt x="2043107" y="1228657"/>
                  <a:pt x="2045133" y="1228935"/>
                  <a:pt x="2047793" y="1229294"/>
                </a:cubicBezTo>
                <a:cubicBezTo>
                  <a:pt x="2050430" y="1229622"/>
                  <a:pt x="2053188" y="1230007"/>
                  <a:pt x="2056068" y="1230404"/>
                </a:cubicBezTo>
                <a:cubicBezTo>
                  <a:pt x="2058924" y="1230821"/>
                  <a:pt x="2061602" y="1231237"/>
                  <a:pt x="2064095" y="1231672"/>
                </a:cubicBezTo>
                <a:cubicBezTo>
                  <a:pt x="2066571" y="1232113"/>
                  <a:pt x="2068377" y="1232511"/>
                  <a:pt x="2069491" y="1232839"/>
                </a:cubicBezTo>
                <a:cubicBezTo>
                  <a:pt x="2071337" y="1233419"/>
                  <a:pt x="2073230" y="1234655"/>
                  <a:pt x="2075111" y="1236490"/>
                </a:cubicBezTo>
                <a:cubicBezTo>
                  <a:pt x="2076987" y="1238357"/>
                  <a:pt x="2078729" y="1240501"/>
                  <a:pt x="2080311" y="1242917"/>
                </a:cubicBezTo>
                <a:cubicBezTo>
                  <a:pt x="2081903" y="1245351"/>
                  <a:pt x="2083184" y="1247855"/>
                  <a:pt x="2084148" y="1250485"/>
                </a:cubicBezTo>
                <a:cubicBezTo>
                  <a:pt x="2085147" y="1253065"/>
                  <a:pt x="2085625" y="1255442"/>
                  <a:pt x="2085625" y="1257606"/>
                </a:cubicBezTo>
                <a:lnTo>
                  <a:pt x="2085625" y="1291233"/>
                </a:lnTo>
                <a:cubicBezTo>
                  <a:pt x="2085095" y="1291492"/>
                  <a:pt x="2084518" y="1291870"/>
                  <a:pt x="2083848" y="1292451"/>
                </a:cubicBezTo>
                <a:cubicBezTo>
                  <a:pt x="2083184" y="1293050"/>
                  <a:pt x="2082469" y="1293598"/>
                  <a:pt x="2081707" y="1294160"/>
                </a:cubicBezTo>
                <a:cubicBezTo>
                  <a:pt x="2080928" y="1294702"/>
                  <a:pt x="2080195" y="1295194"/>
                  <a:pt x="2079514" y="1295591"/>
                </a:cubicBezTo>
                <a:cubicBezTo>
                  <a:pt x="2078816" y="1296014"/>
                  <a:pt x="2078233" y="1296197"/>
                  <a:pt x="2077766" y="1296197"/>
                </a:cubicBezTo>
                <a:lnTo>
                  <a:pt x="1968775" y="1296197"/>
                </a:lnTo>
                <a:cubicBezTo>
                  <a:pt x="1966917" y="1296197"/>
                  <a:pt x="1965520" y="1295579"/>
                  <a:pt x="1964556" y="1294324"/>
                </a:cubicBezTo>
                <a:cubicBezTo>
                  <a:pt x="1963593" y="1293088"/>
                  <a:pt x="1962410" y="1292053"/>
                  <a:pt x="1960984" y="1291233"/>
                </a:cubicBezTo>
                <a:lnTo>
                  <a:pt x="1960984" y="1257606"/>
                </a:lnTo>
                <a:cubicBezTo>
                  <a:pt x="1960984" y="1255442"/>
                  <a:pt x="1961463" y="1253065"/>
                  <a:pt x="1962444" y="1250485"/>
                </a:cubicBezTo>
                <a:cubicBezTo>
                  <a:pt x="1963443" y="1247855"/>
                  <a:pt x="1964706" y="1245383"/>
                  <a:pt x="1966264" y="1243005"/>
                </a:cubicBezTo>
                <a:cubicBezTo>
                  <a:pt x="1967828" y="1240628"/>
                  <a:pt x="1969554" y="1238483"/>
                  <a:pt x="1971470" y="1236560"/>
                </a:cubicBezTo>
                <a:cubicBezTo>
                  <a:pt x="1973362" y="1234674"/>
                  <a:pt x="1975255" y="1233400"/>
                  <a:pt x="1977119" y="1232820"/>
                </a:cubicBezTo>
                <a:cubicBezTo>
                  <a:pt x="1978066" y="1232492"/>
                  <a:pt x="1979808" y="1232094"/>
                  <a:pt x="1982353" y="1231659"/>
                </a:cubicBezTo>
                <a:cubicBezTo>
                  <a:pt x="1984892" y="1231218"/>
                  <a:pt x="1987622" y="1230802"/>
                  <a:pt x="1990513" y="1230385"/>
                </a:cubicBezTo>
                <a:cubicBezTo>
                  <a:pt x="1993404" y="1229988"/>
                  <a:pt x="1996162" y="1229603"/>
                  <a:pt x="1998817" y="1229282"/>
                </a:cubicBezTo>
                <a:cubicBezTo>
                  <a:pt x="2001460" y="1228916"/>
                  <a:pt x="2003503" y="1228645"/>
                  <a:pt x="2004934" y="1228386"/>
                </a:cubicBezTo>
                <a:cubicBezTo>
                  <a:pt x="2000063" y="1224974"/>
                  <a:pt x="1996261" y="1220528"/>
                  <a:pt x="1993450" y="1215060"/>
                </a:cubicBezTo>
                <a:cubicBezTo>
                  <a:pt x="1990657" y="1209579"/>
                  <a:pt x="1989278" y="1203619"/>
                  <a:pt x="1989278" y="1197174"/>
                </a:cubicBezTo>
                <a:cubicBezTo>
                  <a:pt x="1989278" y="1192090"/>
                  <a:pt x="1990178" y="1187278"/>
                  <a:pt x="1991973" y="1182794"/>
                </a:cubicBezTo>
                <a:cubicBezTo>
                  <a:pt x="1993768" y="1178310"/>
                  <a:pt x="1996209" y="1174368"/>
                  <a:pt x="1999250" y="1170969"/>
                </a:cubicBezTo>
                <a:cubicBezTo>
                  <a:pt x="2002308" y="1167595"/>
                  <a:pt x="2005863" y="1164908"/>
                  <a:pt x="2009983" y="1162947"/>
                </a:cubicBezTo>
                <a:cubicBezTo>
                  <a:pt x="2014092" y="1160966"/>
                  <a:pt x="2018478" y="1159970"/>
                  <a:pt x="2023146" y="1159970"/>
                </a:cubicBezTo>
                <a:close/>
                <a:moveTo>
                  <a:pt x="1545152" y="1091176"/>
                </a:moveTo>
                <a:lnTo>
                  <a:pt x="1636764" y="1182788"/>
                </a:lnTo>
                <a:lnTo>
                  <a:pt x="1545152" y="1274401"/>
                </a:lnTo>
                <a:lnTo>
                  <a:pt x="1453539" y="1182788"/>
                </a:lnTo>
                <a:close/>
                <a:moveTo>
                  <a:pt x="1699088" y="1055075"/>
                </a:moveTo>
                <a:lnTo>
                  <a:pt x="1755281" y="1111268"/>
                </a:lnTo>
                <a:lnTo>
                  <a:pt x="1699088" y="1167457"/>
                </a:lnTo>
                <a:lnTo>
                  <a:pt x="1642894" y="1111268"/>
                </a:lnTo>
                <a:close/>
                <a:moveTo>
                  <a:pt x="1408925" y="1049626"/>
                </a:moveTo>
                <a:lnTo>
                  <a:pt x="1465118" y="1105819"/>
                </a:lnTo>
                <a:lnTo>
                  <a:pt x="1408925" y="1162008"/>
                </a:lnTo>
                <a:lnTo>
                  <a:pt x="1352731" y="1105819"/>
                </a:lnTo>
                <a:close/>
                <a:moveTo>
                  <a:pt x="1430559" y="875937"/>
                </a:moveTo>
                <a:cubicBezTo>
                  <a:pt x="1435228" y="875937"/>
                  <a:pt x="1439648" y="876933"/>
                  <a:pt x="1443768" y="878914"/>
                </a:cubicBezTo>
                <a:cubicBezTo>
                  <a:pt x="1447906" y="880875"/>
                  <a:pt x="1451530" y="883562"/>
                  <a:pt x="1454623" y="886936"/>
                </a:cubicBezTo>
                <a:cubicBezTo>
                  <a:pt x="1457728" y="890335"/>
                  <a:pt x="1460157" y="894277"/>
                  <a:pt x="1461934" y="898761"/>
                </a:cubicBezTo>
                <a:cubicBezTo>
                  <a:pt x="1463694" y="903245"/>
                  <a:pt x="1464595" y="908057"/>
                  <a:pt x="1464595" y="913141"/>
                </a:cubicBezTo>
                <a:cubicBezTo>
                  <a:pt x="1464595" y="919479"/>
                  <a:pt x="1463216" y="925401"/>
                  <a:pt x="1460457" y="930939"/>
                </a:cubicBezTo>
                <a:cubicBezTo>
                  <a:pt x="1457780" y="936476"/>
                  <a:pt x="1453959" y="940960"/>
                  <a:pt x="1449072" y="944372"/>
                </a:cubicBezTo>
                <a:cubicBezTo>
                  <a:pt x="1450520" y="944624"/>
                  <a:pt x="1452546" y="944902"/>
                  <a:pt x="1455206" y="945261"/>
                </a:cubicBezTo>
                <a:cubicBezTo>
                  <a:pt x="1457843" y="945589"/>
                  <a:pt x="1460601" y="945974"/>
                  <a:pt x="1463481" y="946371"/>
                </a:cubicBezTo>
                <a:cubicBezTo>
                  <a:pt x="1466337" y="946788"/>
                  <a:pt x="1469015" y="947204"/>
                  <a:pt x="1471508" y="947639"/>
                </a:cubicBezTo>
                <a:cubicBezTo>
                  <a:pt x="1473984" y="948080"/>
                  <a:pt x="1475790" y="948478"/>
                  <a:pt x="1476904" y="948806"/>
                </a:cubicBezTo>
                <a:cubicBezTo>
                  <a:pt x="1478750" y="949386"/>
                  <a:pt x="1480643" y="950622"/>
                  <a:pt x="1482524" y="952457"/>
                </a:cubicBezTo>
                <a:cubicBezTo>
                  <a:pt x="1484400" y="954324"/>
                  <a:pt x="1486142" y="956468"/>
                  <a:pt x="1487724" y="958884"/>
                </a:cubicBezTo>
                <a:cubicBezTo>
                  <a:pt x="1489316" y="961318"/>
                  <a:pt x="1490597" y="963822"/>
                  <a:pt x="1491561" y="966452"/>
                </a:cubicBezTo>
                <a:cubicBezTo>
                  <a:pt x="1492560" y="969032"/>
                  <a:pt x="1493038" y="971409"/>
                  <a:pt x="1493038" y="973573"/>
                </a:cubicBezTo>
                <a:lnTo>
                  <a:pt x="1493038" y="1007200"/>
                </a:lnTo>
                <a:cubicBezTo>
                  <a:pt x="1492508" y="1007459"/>
                  <a:pt x="1491931" y="1007837"/>
                  <a:pt x="1491261" y="1008418"/>
                </a:cubicBezTo>
                <a:cubicBezTo>
                  <a:pt x="1490597" y="1009017"/>
                  <a:pt x="1489882" y="1009565"/>
                  <a:pt x="1489120" y="1010127"/>
                </a:cubicBezTo>
                <a:cubicBezTo>
                  <a:pt x="1488341" y="1010669"/>
                  <a:pt x="1487608" y="1011161"/>
                  <a:pt x="1486927" y="1011558"/>
                </a:cubicBezTo>
                <a:cubicBezTo>
                  <a:pt x="1486229" y="1011981"/>
                  <a:pt x="1485646" y="1012164"/>
                  <a:pt x="1485179" y="1012164"/>
                </a:cubicBezTo>
                <a:lnTo>
                  <a:pt x="1376188" y="1012164"/>
                </a:lnTo>
                <a:cubicBezTo>
                  <a:pt x="1374330" y="1012164"/>
                  <a:pt x="1372933" y="1011546"/>
                  <a:pt x="1371969" y="1010291"/>
                </a:cubicBezTo>
                <a:cubicBezTo>
                  <a:pt x="1371006" y="1009055"/>
                  <a:pt x="1369823" y="1008020"/>
                  <a:pt x="1368397" y="1007200"/>
                </a:cubicBezTo>
                <a:lnTo>
                  <a:pt x="1368397" y="973573"/>
                </a:lnTo>
                <a:cubicBezTo>
                  <a:pt x="1368397" y="971409"/>
                  <a:pt x="1368876" y="969032"/>
                  <a:pt x="1369857" y="966452"/>
                </a:cubicBezTo>
                <a:cubicBezTo>
                  <a:pt x="1370856" y="963822"/>
                  <a:pt x="1372119" y="961350"/>
                  <a:pt x="1373677" y="958972"/>
                </a:cubicBezTo>
                <a:cubicBezTo>
                  <a:pt x="1375241" y="956595"/>
                  <a:pt x="1376967" y="954450"/>
                  <a:pt x="1378883" y="952527"/>
                </a:cubicBezTo>
                <a:cubicBezTo>
                  <a:pt x="1380775" y="950641"/>
                  <a:pt x="1382668" y="949367"/>
                  <a:pt x="1384532" y="948787"/>
                </a:cubicBezTo>
                <a:cubicBezTo>
                  <a:pt x="1385479" y="948459"/>
                  <a:pt x="1387221" y="948061"/>
                  <a:pt x="1389766" y="947626"/>
                </a:cubicBezTo>
                <a:cubicBezTo>
                  <a:pt x="1392305" y="947185"/>
                  <a:pt x="1395035" y="946769"/>
                  <a:pt x="1397926" y="946352"/>
                </a:cubicBezTo>
                <a:cubicBezTo>
                  <a:pt x="1400817" y="945955"/>
                  <a:pt x="1403575" y="945570"/>
                  <a:pt x="1406230" y="945249"/>
                </a:cubicBezTo>
                <a:cubicBezTo>
                  <a:pt x="1408873" y="944883"/>
                  <a:pt x="1410916" y="944612"/>
                  <a:pt x="1412347" y="944353"/>
                </a:cubicBezTo>
                <a:cubicBezTo>
                  <a:pt x="1407476" y="940941"/>
                  <a:pt x="1403674" y="936495"/>
                  <a:pt x="1400863" y="931027"/>
                </a:cubicBezTo>
                <a:cubicBezTo>
                  <a:pt x="1398070" y="925546"/>
                  <a:pt x="1396691" y="919586"/>
                  <a:pt x="1396691" y="913141"/>
                </a:cubicBezTo>
                <a:cubicBezTo>
                  <a:pt x="1396691" y="908057"/>
                  <a:pt x="1397591" y="903245"/>
                  <a:pt x="1399386" y="898761"/>
                </a:cubicBezTo>
                <a:cubicBezTo>
                  <a:pt x="1401181" y="894277"/>
                  <a:pt x="1403622" y="890335"/>
                  <a:pt x="1406663" y="886936"/>
                </a:cubicBezTo>
                <a:cubicBezTo>
                  <a:pt x="1409721" y="883562"/>
                  <a:pt x="1413276" y="880875"/>
                  <a:pt x="1417396" y="878914"/>
                </a:cubicBezTo>
                <a:cubicBezTo>
                  <a:pt x="1421505" y="876933"/>
                  <a:pt x="1425891" y="875937"/>
                  <a:pt x="1430559" y="875937"/>
                </a:cubicBezTo>
                <a:close/>
                <a:moveTo>
                  <a:pt x="1661744" y="822809"/>
                </a:moveTo>
                <a:cubicBezTo>
                  <a:pt x="1668173" y="822809"/>
                  <a:pt x="1674260" y="824194"/>
                  <a:pt x="1679933" y="826947"/>
                </a:cubicBezTo>
                <a:cubicBezTo>
                  <a:pt x="1685631" y="829673"/>
                  <a:pt x="1690622" y="833407"/>
                  <a:pt x="1694881" y="838098"/>
                </a:cubicBezTo>
                <a:cubicBezTo>
                  <a:pt x="1699156" y="842823"/>
                  <a:pt x="1702502" y="848302"/>
                  <a:pt x="1704949" y="854535"/>
                </a:cubicBezTo>
                <a:cubicBezTo>
                  <a:pt x="1707373" y="860768"/>
                  <a:pt x="1708613" y="867456"/>
                  <a:pt x="1708613" y="874522"/>
                </a:cubicBezTo>
                <a:cubicBezTo>
                  <a:pt x="1708613" y="883332"/>
                  <a:pt x="1706713" y="891564"/>
                  <a:pt x="1702915" y="899261"/>
                </a:cubicBezTo>
                <a:cubicBezTo>
                  <a:pt x="1699228" y="906958"/>
                  <a:pt x="1693967" y="913191"/>
                  <a:pt x="1687236" y="917933"/>
                </a:cubicBezTo>
                <a:cubicBezTo>
                  <a:pt x="1689231" y="918284"/>
                  <a:pt x="1692020" y="918670"/>
                  <a:pt x="1695684" y="919170"/>
                </a:cubicBezTo>
                <a:cubicBezTo>
                  <a:pt x="1699315" y="919625"/>
                  <a:pt x="1703114" y="920160"/>
                  <a:pt x="1707079" y="920712"/>
                </a:cubicBezTo>
                <a:cubicBezTo>
                  <a:pt x="1711012" y="921291"/>
                  <a:pt x="1714700" y="921870"/>
                  <a:pt x="1718133" y="922474"/>
                </a:cubicBezTo>
                <a:cubicBezTo>
                  <a:pt x="1721542" y="923088"/>
                  <a:pt x="1724029" y="923640"/>
                  <a:pt x="1725563" y="924096"/>
                </a:cubicBezTo>
                <a:cubicBezTo>
                  <a:pt x="1728106" y="924903"/>
                  <a:pt x="1730712" y="926621"/>
                  <a:pt x="1733303" y="929172"/>
                </a:cubicBezTo>
                <a:cubicBezTo>
                  <a:pt x="1735885" y="931767"/>
                  <a:pt x="1738285" y="934747"/>
                  <a:pt x="1740463" y="938105"/>
                </a:cubicBezTo>
                <a:cubicBezTo>
                  <a:pt x="1742656" y="941489"/>
                  <a:pt x="1744420" y="944969"/>
                  <a:pt x="1745747" y="948625"/>
                </a:cubicBezTo>
                <a:cubicBezTo>
                  <a:pt x="1747122" y="952210"/>
                  <a:pt x="1747789" y="955515"/>
                  <a:pt x="1747789" y="958522"/>
                </a:cubicBezTo>
                <a:lnTo>
                  <a:pt x="1747789" y="1005265"/>
                </a:lnTo>
                <a:cubicBezTo>
                  <a:pt x="1747050" y="1005624"/>
                  <a:pt x="1746256" y="1006150"/>
                  <a:pt x="1745334" y="1006957"/>
                </a:cubicBezTo>
                <a:cubicBezTo>
                  <a:pt x="1744420" y="1007789"/>
                  <a:pt x="1743435" y="1008552"/>
                  <a:pt x="1742386" y="1009332"/>
                </a:cubicBezTo>
                <a:cubicBezTo>
                  <a:pt x="1741313" y="1010086"/>
                  <a:pt x="1740304" y="1010770"/>
                  <a:pt x="1739366" y="1011322"/>
                </a:cubicBezTo>
                <a:cubicBezTo>
                  <a:pt x="1738404" y="1011910"/>
                  <a:pt x="1737602" y="1012164"/>
                  <a:pt x="1736958" y="1012164"/>
                </a:cubicBezTo>
                <a:lnTo>
                  <a:pt x="1586871" y="1012164"/>
                </a:lnTo>
                <a:cubicBezTo>
                  <a:pt x="1584312" y="1012164"/>
                  <a:pt x="1582389" y="1011305"/>
                  <a:pt x="1581062" y="1009560"/>
                </a:cubicBezTo>
                <a:cubicBezTo>
                  <a:pt x="1579735" y="1007842"/>
                  <a:pt x="1578106" y="1006404"/>
                  <a:pt x="1576143" y="1005265"/>
                </a:cubicBezTo>
                <a:lnTo>
                  <a:pt x="1576143" y="958522"/>
                </a:lnTo>
                <a:cubicBezTo>
                  <a:pt x="1576143" y="955515"/>
                  <a:pt x="1576803" y="952210"/>
                  <a:pt x="1578154" y="948625"/>
                </a:cubicBezTo>
                <a:cubicBezTo>
                  <a:pt x="1579528" y="944969"/>
                  <a:pt x="1581269" y="941533"/>
                  <a:pt x="1583414" y="938228"/>
                </a:cubicBezTo>
                <a:cubicBezTo>
                  <a:pt x="1585568" y="934923"/>
                  <a:pt x="1587944" y="931942"/>
                  <a:pt x="1590582" y="929268"/>
                </a:cubicBezTo>
                <a:cubicBezTo>
                  <a:pt x="1593189" y="926647"/>
                  <a:pt x="1595795" y="924876"/>
                  <a:pt x="1598362" y="924070"/>
                </a:cubicBezTo>
                <a:cubicBezTo>
                  <a:pt x="1599665" y="923614"/>
                  <a:pt x="1602065" y="923062"/>
                  <a:pt x="1605569" y="922457"/>
                </a:cubicBezTo>
                <a:cubicBezTo>
                  <a:pt x="1609066" y="921843"/>
                  <a:pt x="1612825" y="921265"/>
                  <a:pt x="1616806" y="920686"/>
                </a:cubicBezTo>
                <a:cubicBezTo>
                  <a:pt x="1620787" y="920134"/>
                  <a:pt x="1624586" y="919599"/>
                  <a:pt x="1628241" y="919152"/>
                </a:cubicBezTo>
                <a:cubicBezTo>
                  <a:pt x="1631881" y="918644"/>
                  <a:pt x="1634694" y="918267"/>
                  <a:pt x="1636664" y="917907"/>
                </a:cubicBezTo>
                <a:cubicBezTo>
                  <a:pt x="1629957" y="913165"/>
                  <a:pt x="1624721" y="906984"/>
                  <a:pt x="1620851" y="899384"/>
                </a:cubicBezTo>
                <a:cubicBezTo>
                  <a:pt x="1617005" y="891766"/>
                  <a:pt x="1615105" y="883481"/>
                  <a:pt x="1615105" y="874522"/>
                </a:cubicBezTo>
                <a:cubicBezTo>
                  <a:pt x="1615105" y="867456"/>
                  <a:pt x="1616345" y="860768"/>
                  <a:pt x="1618816" y="854535"/>
                </a:cubicBezTo>
                <a:cubicBezTo>
                  <a:pt x="1621288" y="848302"/>
                  <a:pt x="1624649" y="842823"/>
                  <a:pt x="1628837" y="838098"/>
                </a:cubicBezTo>
                <a:cubicBezTo>
                  <a:pt x="1633049" y="833407"/>
                  <a:pt x="1637944" y="829673"/>
                  <a:pt x="1643618" y="826947"/>
                </a:cubicBezTo>
                <a:cubicBezTo>
                  <a:pt x="1649276" y="824194"/>
                  <a:pt x="1655315" y="822809"/>
                  <a:pt x="1661744" y="822809"/>
                </a:cubicBezTo>
                <a:close/>
                <a:moveTo>
                  <a:pt x="1533231" y="765594"/>
                </a:moveTo>
                <a:lnTo>
                  <a:pt x="1589765" y="821787"/>
                </a:lnTo>
                <a:lnTo>
                  <a:pt x="1533231" y="877976"/>
                </a:lnTo>
                <a:lnTo>
                  <a:pt x="1476697" y="821787"/>
                </a:lnTo>
                <a:close/>
                <a:moveTo>
                  <a:pt x="1972473" y="757420"/>
                </a:moveTo>
                <a:cubicBezTo>
                  <a:pt x="1984897" y="757420"/>
                  <a:pt x="1996661" y="760105"/>
                  <a:pt x="2007626" y="765442"/>
                </a:cubicBezTo>
                <a:cubicBezTo>
                  <a:pt x="2018636" y="770728"/>
                  <a:pt x="2028281" y="777969"/>
                  <a:pt x="2036512" y="787062"/>
                </a:cubicBezTo>
                <a:cubicBezTo>
                  <a:pt x="2044774" y="796224"/>
                  <a:pt x="2051239" y="806847"/>
                  <a:pt x="2055969" y="818931"/>
                </a:cubicBezTo>
                <a:cubicBezTo>
                  <a:pt x="2060653" y="831016"/>
                  <a:pt x="2063049" y="843985"/>
                  <a:pt x="2063049" y="857684"/>
                </a:cubicBezTo>
                <a:cubicBezTo>
                  <a:pt x="2063049" y="874766"/>
                  <a:pt x="2059379" y="890726"/>
                  <a:pt x="2052038" y="905649"/>
                </a:cubicBezTo>
                <a:cubicBezTo>
                  <a:pt x="2044912" y="920572"/>
                  <a:pt x="2034746" y="932657"/>
                  <a:pt x="2021739" y="941852"/>
                </a:cubicBezTo>
                <a:cubicBezTo>
                  <a:pt x="2025593" y="942532"/>
                  <a:pt x="2030984" y="943280"/>
                  <a:pt x="2038063" y="944249"/>
                </a:cubicBezTo>
                <a:cubicBezTo>
                  <a:pt x="2045081" y="945133"/>
                  <a:pt x="2052422" y="946169"/>
                  <a:pt x="2060085" y="947240"/>
                </a:cubicBezTo>
                <a:cubicBezTo>
                  <a:pt x="2067687" y="948362"/>
                  <a:pt x="2074813" y="949484"/>
                  <a:pt x="2081447" y="950657"/>
                </a:cubicBezTo>
                <a:cubicBezTo>
                  <a:pt x="2088035" y="951846"/>
                  <a:pt x="2092842" y="952917"/>
                  <a:pt x="2095806" y="953801"/>
                </a:cubicBezTo>
                <a:cubicBezTo>
                  <a:pt x="2100720" y="955365"/>
                  <a:pt x="2105757" y="958696"/>
                  <a:pt x="2110763" y="963642"/>
                </a:cubicBezTo>
                <a:cubicBezTo>
                  <a:pt x="2115754" y="968673"/>
                  <a:pt x="2120392" y="974452"/>
                  <a:pt x="2124600" y="980962"/>
                </a:cubicBezTo>
                <a:cubicBezTo>
                  <a:pt x="2128839" y="987523"/>
                  <a:pt x="2132248" y="994270"/>
                  <a:pt x="2134812" y="1001358"/>
                </a:cubicBezTo>
                <a:cubicBezTo>
                  <a:pt x="2137469" y="1008310"/>
                  <a:pt x="2138759" y="1014718"/>
                  <a:pt x="2138759" y="1020547"/>
                </a:cubicBezTo>
                <a:lnTo>
                  <a:pt x="2138759" y="1111174"/>
                </a:lnTo>
                <a:cubicBezTo>
                  <a:pt x="2137331" y="1111871"/>
                  <a:pt x="2135795" y="1112891"/>
                  <a:pt x="2134014" y="1114455"/>
                </a:cubicBezTo>
                <a:cubicBezTo>
                  <a:pt x="2132248" y="1116069"/>
                  <a:pt x="2130344" y="1117548"/>
                  <a:pt x="2128316" y="1119061"/>
                </a:cubicBezTo>
                <a:cubicBezTo>
                  <a:pt x="2126243" y="1120523"/>
                  <a:pt x="2124293" y="1121848"/>
                  <a:pt x="2122481" y="1122919"/>
                </a:cubicBezTo>
                <a:cubicBezTo>
                  <a:pt x="2120623" y="1124058"/>
                  <a:pt x="2119072" y="1124551"/>
                  <a:pt x="2117828" y="1124551"/>
                </a:cubicBezTo>
                <a:lnTo>
                  <a:pt x="1827779" y="1124551"/>
                </a:lnTo>
                <a:cubicBezTo>
                  <a:pt x="1822834" y="1124551"/>
                  <a:pt x="1819118" y="1122885"/>
                  <a:pt x="1816553" y="1119503"/>
                </a:cubicBezTo>
                <a:cubicBezTo>
                  <a:pt x="1813989" y="1116171"/>
                  <a:pt x="1810840" y="1113384"/>
                  <a:pt x="1807047" y="1111174"/>
                </a:cubicBezTo>
                <a:lnTo>
                  <a:pt x="1807047" y="1020547"/>
                </a:lnTo>
                <a:cubicBezTo>
                  <a:pt x="1807047" y="1014718"/>
                  <a:pt x="1808322" y="1008310"/>
                  <a:pt x="1810933" y="1001358"/>
                </a:cubicBezTo>
                <a:cubicBezTo>
                  <a:pt x="1813589" y="994270"/>
                  <a:pt x="1816953" y="987608"/>
                  <a:pt x="1821099" y="981200"/>
                </a:cubicBezTo>
                <a:cubicBezTo>
                  <a:pt x="1825261" y="974792"/>
                  <a:pt x="1829852" y="969013"/>
                  <a:pt x="1834951" y="963829"/>
                </a:cubicBezTo>
                <a:cubicBezTo>
                  <a:pt x="1839988" y="958747"/>
                  <a:pt x="1845025" y="955314"/>
                  <a:pt x="1849986" y="953750"/>
                </a:cubicBezTo>
                <a:cubicBezTo>
                  <a:pt x="1852504" y="952866"/>
                  <a:pt x="1857142" y="951795"/>
                  <a:pt x="1863914" y="950623"/>
                </a:cubicBezTo>
                <a:cubicBezTo>
                  <a:pt x="1870671" y="949433"/>
                  <a:pt x="1877935" y="948311"/>
                  <a:pt x="1885629" y="947189"/>
                </a:cubicBezTo>
                <a:cubicBezTo>
                  <a:pt x="1893323" y="946118"/>
                  <a:pt x="1900664" y="945082"/>
                  <a:pt x="1907728" y="944215"/>
                </a:cubicBezTo>
                <a:cubicBezTo>
                  <a:pt x="1914762" y="943229"/>
                  <a:pt x="1920198" y="942498"/>
                  <a:pt x="1924006" y="941801"/>
                </a:cubicBezTo>
                <a:cubicBezTo>
                  <a:pt x="1911045" y="932606"/>
                  <a:pt x="1900925" y="920623"/>
                  <a:pt x="1893446" y="905887"/>
                </a:cubicBezTo>
                <a:cubicBezTo>
                  <a:pt x="1886013" y="891117"/>
                  <a:pt x="1882343" y="875055"/>
                  <a:pt x="1882343" y="857684"/>
                </a:cubicBezTo>
                <a:cubicBezTo>
                  <a:pt x="1882343" y="843985"/>
                  <a:pt x="1884738" y="831016"/>
                  <a:pt x="1889515" y="818931"/>
                </a:cubicBezTo>
                <a:cubicBezTo>
                  <a:pt x="1894291" y="806847"/>
                  <a:pt x="1900787" y="796224"/>
                  <a:pt x="1908880" y="787062"/>
                </a:cubicBezTo>
                <a:cubicBezTo>
                  <a:pt x="1917019" y="777969"/>
                  <a:pt x="1926479" y="770728"/>
                  <a:pt x="1937459" y="765442"/>
                </a:cubicBezTo>
                <a:cubicBezTo>
                  <a:pt x="1948378" y="760105"/>
                  <a:pt x="1960049" y="757420"/>
                  <a:pt x="1972473" y="757420"/>
                </a:cubicBezTo>
                <a:close/>
                <a:moveTo>
                  <a:pt x="1830780" y="722001"/>
                </a:moveTo>
                <a:cubicBezTo>
                  <a:pt x="1833892" y="722001"/>
                  <a:pt x="1836839" y="722693"/>
                  <a:pt x="1839586" y="724070"/>
                </a:cubicBezTo>
                <a:cubicBezTo>
                  <a:pt x="1842344" y="725433"/>
                  <a:pt x="1844760" y="727300"/>
                  <a:pt x="1846822" y="729645"/>
                </a:cubicBezTo>
                <a:cubicBezTo>
                  <a:pt x="1848892" y="732008"/>
                  <a:pt x="1850511" y="734747"/>
                  <a:pt x="1851696" y="737864"/>
                </a:cubicBezTo>
                <a:cubicBezTo>
                  <a:pt x="1852870" y="740980"/>
                  <a:pt x="1853470" y="744324"/>
                  <a:pt x="1853470" y="747857"/>
                </a:cubicBezTo>
                <a:cubicBezTo>
                  <a:pt x="1853470" y="752262"/>
                  <a:pt x="1852550" y="756378"/>
                  <a:pt x="1850712" y="760227"/>
                </a:cubicBezTo>
                <a:cubicBezTo>
                  <a:pt x="1848926" y="764075"/>
                  <a:pt x="1846380" y="767192"/>
                  <a:pt x="1843121" y="769563"/>
                </a:cubicBezTo>
                <a:cubicBezTo>
                  <a:pt x="1844087" y="769738"/>
                  <a:pt x="1845437" y="769931"/>
                  <a:pt x="1847211" y="770181"/>
                </a:cubicBezTo>
                <a:cubicBezTo>
                  <a:pt x="1848969" y="770409"/>
                  <a:pt x="1850808" y="770676"/>
                  <a:pt x="1852727" y="770952"/>
                </a:cubicBezTo>
                <a:cubicBezTo>
                  <a:pt x="1854632" y="771242"/>
                  <a:pt x="1856417" y="771531"/>
                  <a:pt x="1858079" y="771833"/>
                </a:cubicBezTo>
                <a:cubicBezTo>
                  <a:pt x="1859729" y="772140"/>
                  <a:pt x="1860933" y="772416"/>
                  <a:pt x="1861676" y="772644"/>
                </a:cubicBezTo>
                <a:cubicBezTo>
                  <a:pt x="1862907" y="773048"/>
                  <a:pt x="1864169" y="773907"/>
                  <a:pt x="1865423" y="775182"/>
                </a:cubicBezTo>
                <a:cubicBezTo>
                  <a:pt x="1866673" y="776480"/>
                  <a:pt x="1867835" y="777970"/>
                  <a:pt x="1868889" y="779649"/>
                </a:cubicBezTo>
                <a:cubicBezTo>
                  <a:pt x="1869951" y="781341"/>
                  <a:pt x="1870805" y="783081"/>
                  <a:pt x="1871448" y="784908"/>
                </a:cubicBezTo>
                <a:cubicBezTo>
                  <a:pt x="1872113" y="786701"/>
                  <a:pt x="1872436" y="788354"/>
                  <a:pt x="1872436" y="789857"/>
                </a:cubicBezTo>
                <a:lnTo>
                  <a:pt x="1872436" y="813228"/>
                </a:lnTo>
                <a:cubicBezTo>
                  <a:pt x="1872078" y="813408"/>
                  <a:pt x="1871694" y="813671"/>
                  <a:pt x="1871247" y="814074"/>
                </a:cubicBezTo>
                <a:cubicBezTo>
                  <a:pt x="1870805" y="814491"/>
                  <a:pt x="1870328" y="814872"/>
                  <a:pt x="1869820" y="815262"/>
                </a:cubicBezTo>
                <a:cubicBezTo>
                  <a:pt x="1869301" y="815639"/>
                  <a:pt x="1868812" y="815981"/>
                  <a:pt x="1868358" y="816257"/>
                </a:cubicBezTo>
                <a:cubicBezTo>
                  <a:pt x="1867893" y="816551"/>
                  <a:pt x="1867504" y="816678"/>
                  <a:pt x="1867193" y="816678"/>
                </a:cubicBezTo>
                <a:lnTo>
                  <a:pt x="1794532" y="816678"/>
                </a:lnTo>
                <a:cubicBezTo>
                  <a:pt x="1793293" y="816678"/>
                  <a:pt x="1792362" y="816248"/>
                  <a:pt x="1791720" y="815376"/>
                </a:cubicBezTo>
                <a:cubicBezTo>
                  <a:pt x="1791077" y="814517"/>
                  <a:pt x="1790288" y="813798"/>
                  <a:pt x="1789338" y="813228"/>
                </a:cubicBezTo>
                <a:lnTo>
                  <a:pt x="1789338" y="789857"/>
                </a:lnTo>
                <a:cubicBezTo>
                  <a:pt x="1789338" y="788354"/>
                  <a:pt x="1789658" y="786701"/>
                  <a:pt x="1790312" y="784908"/>
                </a:cubicBezTo>
                <a:cubicBezTo>
                  <a:pt x="1790977" y="783081"/>
                  <a:pt x="1791820" y="781362"/>
                  <a:pt x="1792858" y="779710"/>
                </a:cubicBezTo>
                <a:cubicBezTo>
                  <a:pt x="1793901" y="778058"/>
                  <a:pt x="1795051" y="776567"/>
                  <a:pt x="1796328" y="775230"/>
                </a:cubicBezTo>
                <a:cubicBezTo>
                  <a:pt x="1797590" y="773920"/>
                  <a:pt x="1798852" y="773034"/>
                  <a:pt x="1800095" y="772631"/>
                </a:cubicBezTo>
                <a:cubicBezTo>
                  <a:pt x="1800726" y="772403"/>
                  <a:pt x="1801888" y="772127"/>
                  <a:pt x="1803584" y="771825"/>
                </a:cubicBezTo>
                <a:cubicBezTo>
                  <a:pt x="1805277" y="771518"/>
                  <a:pt x="1807097" y="771229"/>
                  <a:pt x="1809024" y="770939"/>
                </a:cubicBezTo>
                <a:cubicBezTo>
                  <a:pt x="1810951" y="770663"/>
                  <a:pt x="1812790" y="770396"/>
                  <a:pt x="1814560" y="770172"/>
                </a:cubicBezTo>
                <a:cubicBezTo>
                  <a:pt x="1816322" y="769918"/>
                  <a:pt x="1817684" y="769729"/>
                  <a:pt x="1818638" y="769550"/>
                </a:cubicBezTo>
                <a:cubicBezTo>
                  <a:pt x="1815391" y="767178"/>
                  <a:pt x="1812856" y="764088"/>
                  <a:pt x="1810982" y="760288"/>
                </a:cubicBezTo>
                <a:cubicBezTo>
                  <a:pt x="1809120" y="756479"/>
                  <a:pt x="1808201" y="752337"/>
                  <a:pt x="1808201" y="747857"/>
                </a:cubicBezTo>
                <a:cubicBezTo>
                  <a:pt x="1808201" y="744324"/>
                  <a:pt x="1808801" y="740980"/>
                  <a:pt x="1809997" y="737864"/>
                </a:cubicBezTo>
                <a:cubicBezTo>
                  <a:pt x="1811194" y="734747"/>
                  <a:pt x="1812821" y="732008"/>
                  <a:pt x="1814849" y="729645"/>
                </a:cubicBezTo>
                <a:cubicBezTo>
                  <a:pt x="1816888" y="727300"/>
                  <a:pt x="1819257" y="725433"/>
                  <a:pt x="1822008" y="724070"/>
                </a:cubicBezTo>
                <a:cubicBezTo>
                  <a:pt x="1824743" y="722693"/>
                  <a:pt x="1827667" y="722001"/>
                  <a:pt x="1830780" y="722001"/>
                </a:cubicBezTo>
                <a:close/>
                <a:moveTo>
                  <a:pt x="1699088" y="700205"/>
                </a:moveTo>
                <a:lnTo>
                  <a:pt x="1755281" y="756398"/>
                </a:lnTo>
                <a:lnTo>
                  <a:pt x="1699088" y="812587"/>
                </a:lnTo>
                <a:lnTo>
                  <a:pt x="1642894" y="756398"/>
                </a:lnTo>
                <a:close/>
                <a:moveTo>
                  <a:pt x="376165" y="692712"/>
                </a:moveTo>
                <a:cubicBezTo>
                  <a:pt x="380833" y="692712"/>
                  <a:pt x="385254" y="693708"/>
                  <a:pt x="389374" y="695689"/>
                </a:cubicBezTo>
                <a:cubicBezTo>
                  <a:pt x="393511" y="697650"/>
                  <a:pt x="397135" y="700337"/>
                  <a:pt x="400228" y="703711"/>
                </a:cubicBezTo>
                <a:cubicBezTo>
                  <a:pt x="403333" y="707110"/>
                  <a:pt x="405763" y="711052"/>
                  <a:pt x="407540" y="715536"/>
                </a:cubicBezTo>
                <a:cubicBezTo>
                  <a:pt x="409300" y="720020"/>
                  <a:pt x="410200" y="724832"/>
                  <a:pt x="410200" y="729916"/>
                </a:cubicBezTo>
                <a:cubicBezTo>
                  <a:pt x="410200" y="736254"/>
                  <a:pt x="408821" y="742176"/>
                  <a:pt x="406063" y="747714"/>
                </a:cubicBezTo>
                <a:cubicBezTo>
                  <a:pt x="403385" y="753251"/>
                  <a:pt x="399565" y="757735"/>
                  <a:pt x="394677" y="761147"/>
                </a:cubicBezTo>
                <a:cubicBezTo>
                  <a:pt x="396126" y="761399"/>
                  <a:pt x="398151" y="761677"/>
                  <a:pt x="400811" y="762036"/>
                </a:cubicBezTo>
                <a:cubicBezTo>
                  <a:pt x="403449" y="762364"/>
                  <a:pt x="406207" y="762749"/>
                  <a:pt x="409086" y="763146"/>
                </a:cubicBezTo>
                <a:cubicBezTo>
                  <a:pt x="411943" y="763563"/>
                  <a:pt x="414621" y="763979"/>
                  <a:pt x="417114" y="764414"/>
                </a:cubicBezTo>
                <a:cubicBezTo>
                  <a:pt x="419589" y="764855"/>
                  <a:pt x="421395" y="765253"/>
                  <a:pt x="422509" y="765581"/>
                </a:cubicBezTo>
                <a:cubicBezTo>
                  <a:pt x="424356" y="766161"/>
                  <a:pt x="426249" y="767397"/>
                  <a:pt x="428130" y="769232"/>
                </a:cubicBezTo>
                <a:cubicBezTo>
                  <a:pt x="430005" y="771099"/>
                  <a:pt x="431748" y="773243"/>
                  <a:pt x="433329" y="775659"/>
                </a:cubicBezTo>
                <a:cubicBezTo>
                  <a:pt x="434922" y="778093"/>
                  <a:pt x="436203" y="780597"/>
                  <a:pt x="437167" y="783227"/>
                </a:cubicBezTo>
                <a:cubicBezTo>
                  <a:pt x="438165" y="785807"/>
                  <a:pt x="438644" y="788184"/>
                  <a:pt x="438644" y="790348"/>
                </a:cubicBezTo>
                <a:lnTo>
                  <a:pt x="438644" y="823975"/>
                </a:lnTo>
                <a:cubicBezTo>
                  <a:pt x="438113" y="824234"/>
                  <a:pt x="437536" y="824612"/>
                  <a:pt x="436867" y="825193"/>
                </a:cubicBezTo>
                <a:cubicBezTo>
                  <a:pt x="436203" y="825792"/>
                  <a:pt x="435487" y="826340"/>
                  <a:pt x="434726" y="826902"/>
                </a:cubicBezTo>
                <a:cubicBezTo>
                  <a:pt x="433947" y="827444"/>
                  <a:pt x="433214" y="827936"/>
                  <a:pt x="432533" y="828333"/>
                </a:cubicBezTo>
                <a:cubicBezTo>
                  <a:pt x="431835" y="828756"/>
                  <a:pt x="431252" y="828939"/>
                  <a:pt x="430784" y="828939"/>
                </a:cubicBezTo>
                <a:lnTo>
                  <a:pt x="321793" y="828939"/>
                </a:lnTo>
                <a:cubicBezTo>
                  <a:pt x="319935" y="828939"/>
                  <a:pt x="318539" y="828321"/>
                  <a:pt x="317575" y="827066"/>
                </a:cubicBezTo>
                <a:cubicBezTo>
                  <a:pt x="316611" y="825830"/>
                  <a:pt x="315428" y="824795"/>
                  <a:pt x="314003" y="823975"/>
                </a:cubicBezTo>
                <a:lnTo>
                  <a:pt x="314003" y="790348"/>
                </a:lnTo>
                <a:cubicBezTo>
                  <a:pt x="314003" y="788184"/>
                  <a:pt x="314482" y="785807"/>
                  <a:pt x="315463" y="783227"/>
                </a:cubicBezTo>
                <a:cubicBezTo>
                  <a:pt x="316461" y="780597"/>
                  <a:pt x="317725" y="778125"/>
                  <a:pt x="319283" y="775747"/>
                </a:cubicBezTo>
                <a:cubicBezTo>
                  <a:pt x="320847" y="773370"/>
                  <a:pt x="322572" y="771225"/>
                  <a:pt x="324488" y="769302"/>
                </a:cubicBezTo>
                <a:cubicBezTo>
                  <a:pt x="326381" y="767416"/>
                  <a:pt x="328274" y="766142"/>
                  <a:pt x="330138" y="765562"/>
                </a:cubicBezTo>
                <a:cubicBezTo>
                  <a:pt x="331084" y="765234"/>
                  <a:pt x="332827" y="764836"/>
                  <a:pt x="335372" y="764401"/>
                </a:cubicBezTo>
                <a:cubicBezTo>
                  <a:pt x="337911" y="763960"/>
                  <a:pt x="340640" y="763544"/>
                  <a:pt x="343531" y="763127"/>
                </a:cubicBezTo>
                <a:cubicBezTo>
                  <a:pt x="346423" y="762730"/>
                  <a:pt x="349181" y="762345"/>
                  <a:pt x="351835" y="762024"/>
                </a:cubicBezTo>
                <a:cubicBezTo>
                  <a:pt x="354478" y="761658"/>
                  <a:pt x="356521" y="761387"/>
                  <a:pt x="357952" y="761128"/>
                </a:cubicBezTo>
                <a:cubicBezTo>
                  <a:pt x="353082" y="757716"/>
                  <a:pt x="349279" y="753270"/>
                  <a:pt x="346469" y="747802"/>
                </a:cubicBezTo>
                <a:cubicBezTo>
                  <a:pt x="343676" y="742321"/>
                  <a:pt x="342296" y="736361"/>
                  <a:pt x="342296" y="729916"/>
                </a:cubicBezTo>
                <a:cubicBezTo>
                  <a:pt x="342296" y="724832"/>
                  <a:pt x="343197" y="720020"/>
                  <a:pt x="344991" y="715536"/>
                </a:cubicBezTo>
                <a:cubicBezTo>
                  <a:pt x="346786" y="711052"/>
                  <a:pt x="349227" y="707110"/>
                  <a:pt x="352268" y="703711"/>
                </a:cubicBezTo>
                <a:cubicBezTo>
                  <a:pt x="355327" y="700337"/>
                  <a:pt x="358881" y="697650"/>
                  <a:pt x="363002" y="695689"/>
                </a:cubicBezTo>
                <a:cubicBezTo>
                  <a:pt x="367110" y="693708"/>
                  <a:pt x="371496" y="692712"/>
                  <a:pt x="376165" y="692712"/>
                </a:cubicBezTo>
                <a:close/>
                <a:moveTo>
                  <a:pt x="490756" y="652526"/>
                </a:moveTo>
                <a:lnTo>
                  <a:pt x="546950" y="709060"/>
                </a:lnTo>
                <a:lnTo>
                  <a:pt x="490756" y="765589"/>
                </a:lnTo>
                <a:lnTo>
                  <a:pt x="434563" y="709060"/>
                </a:lnTo>
                <a:close/>
                <a:moveTo>
                  <a:pt x="219217" y="645033"/>
                </a:moveTo>
                <a:cubicBezTo>
                  <a:pt x="222329" y="645033"/>
                  <a:pt x="225276" y="645725"/>
                  <a:pt x="228023" y="647102"/>
                </a:cubicBezTo>
                <a:cubicBezTo>
                  <a:pt x="230782" y="648465"/>
                  <a:pt x="233198" y="650332"/>
                  <a:pt x="235260" y="652677"/>
                </a:cubicBezTo>
                <a:cubicBezTo>
                  <a:pt x="237329" y="655040"/>
                  <a:pt x="238949" y="657779"/>
                  <a:pt x="240134" y="660896"/>
                </a:cubicBezTo>
                <a:cubicBezTo>
                  <a:pt x="241307" y="664012"/>
                  <a:pt x="241907" y="667357"/>
                  <a:pt x="241907" y="670890"/>
                </a:cubicBezTo>
                <a:cubicBezTo>
                  <a:pt x="241907" y="675295"/>
                  <a:pt x="240988" y="679411"/>
                  <a:pt x="239149" y="683259"/>
                </a:cubicBezTo>
                <a:cubicBezTo>
                  <a:pt x="237364" y="687108"/>
                  <a:pt x="234817" y="690224"/>
                  <a:pt x="231559" y="692595"/>
                </a:cubicBezTo>
                <a:cubicBezTo>
                  <a:pt x="232524" y="692771"/>
                  <a:pt x="233875" y="692964"/>
                  <a:pt x="235648" y="693213"/>
                </a:cubicBezTo>
                <a:cubicBezTo>
                  <a:pt x="237406" y="693441"/>
                  <a:pt x="239245" y="693709"/>
                  <a:pt x="241165" y="693985"/>
                </a:cubicBezTo>
                <a:cubicBezTo>
                  <a:pt x="243069" y="694274"/>
                  <a:pt x="244854" y="694563"/>
                  <a:pt x="246516" y="694866"/>
                </a:cubicBezTo>
                <a:cubicBezTo>
                  <a:pt x="248167" y="695173"/>
                  <a:pt x="249371" y="695449"/>
                  <a:pt x="250113" y="695677"/>
                </a:cubicBezTo>
                <a:cubicBezTo>
                  <a:pt x="251344" y="696080"/>
                  <a:pt x="252606" y="696939"/>
                  <a:pt x="253860" y="698215"/>
                </a:cubicBezTo>
                <a:cubicBezTo>
                  <a:pt x="255111" y="699512"/>
                  <a:pt x="256273" y="701002"/>
                  <a:pt x="257327" y="702681"/>
                </a:cubicBezTo>
                <a:cubicBezTo>
                  <a:pt x="258389" y="704373"/>
                  <a:pt x="259243" y="706113"/>
                  <a:pt x="259885" y="707941"/>
                </a:cubicBezTo>
                <a:cubicBezTo>
                  <a:pt x="260551" y="709734"/>
                  <a:pt x="260874" y="711386"/>
                  <a:pt x="260874" y="712890"/>
                </a:cubicBezTo>
                <a:lnTo>
                  <a:pt x="260874" y="736261"/>
                </a:lnTo>
                <a:cubicBezTo>
                  <a:pt x="260516" y="736441"/>
                  <a:pt x="260131" y="736704"/>
                  <a:pt x="259685" y="737107"/>
                </a:cubicBezTo>
                <a:cubicBezTo>
                  <a:pt x="259243" y="737524"/>
                  <a:pt x="258766" y="737905"/>
                  <a:pt x="258258" y="738295"/>
                </a:cubicBezTo>
                <a:cubicBezTo>
                  <a:pt x="257738" y="738672"/>
                  <a:pt x="257250" y="739014"/>
                  <a:pt x="256796" y="739290"/>
                </a:cubicBezTo>
                <a:cubicBezTo>
                  <a:pt x="256330" y="739584"/>
                  <a:pt x="255942" y="739711"/>
                  <a:pt x="255630" y="739711"/>
                </a:cubicBezTo>
                <a:lnTo>
                  <a:pt x="182969" y="739711"/>
                </a:lnTo>
                <a:cubicBezTo>
                  <a:pt x="181731" y="739711"/>
                  <a:pt x="180800" y="739281"/>
                  <a:pt x="180157" y="738409"/>
                </a:cubicBezTo>
                <a:cubicBezTo>
                  <a:pt x="179515" y="737550"/>
                  <a:pt x="178726" y="736831"/>
                  <a:pt x="177776" y="736261"/>
                </a:cubicBezTo>
                <a:lnTo>
                  <a:pt x="177776" y="712890"/>
                </a:lnTo>
                <a:cubicBezTo>
                  <a:pt x="177776" y="711386"/>
                  <a:pt x="178095" y="709734"/>
                  <a:pt x="178749" y="707941"/>
                </a:cubicBezTo>
                <a:cubicBezTo>
                  <a:pt x="179415" y="706113"/>
                  <a:pt x="180257" y="704395"/>
                  <a:pt x="181296" y="702743"/>
                </a:cubicBezTo>
                <a:cubicBezTo>
                  <a:pt x="182338" y="701090"/>
                  <a:pt x="183489" y="699600"/>
                  <a:pt x="184766" y="698263"/>
                </a:cubicBezTo>
                <a:cubicBezTo>
                  <a:pt x="186028" y="696952"/>
                  <a:pt x="187290" y="696067"/>
                  <a:pt x="188532" y="695664"/>
                </a:cubicBezTo>
                <a:cubicBezTo>
                  <a:pt x="189163" y="695436"/>
                  <a:pt x="190325" y="695160"/>
                  <a:pt x="192022" y="694857"/>
                </a:cubicBezTo>
                <a:cubicBezTo>
                  <a:pt x="193714" y="694550"/>
                  <a:pt x="195534" y="694261"/>
                  <a:pt x="197462" y="693972"/>
                </a:cubicBezTo>
                <a:cubicBezTo>
                  <a:pt x="199389" y="693696"/>
                  <a:pt x="201228" y="693428"/>
                  <a:pt x="202998" y="693205"/>
                </a:cubicBezTo>
                <a:cubicBezTo>
                  <a:pt x="204760" y="692950"/>
                  <a:pt x="206121" y="692762"/>
                  <a:pt x="207075" y="692582"/>
                </a:cubicBezTo>
                <a:cubicBezTo>
                  <a:pt x="203829" y="690211"/>
                  <a:pt x="201293" y="687121"/>
                  <a:pt x="199420" y="683320"/>
                </a:cubicBezTo>
                <a:cubicBezTo>
                  <a:pt x="197558" y="679511"/>
                  <a:pt x="196638" y="675369"/>
                  <a:pt x="196638" y="670890"/>
                </a:cubicBezTo>
                <a:cubicBezTo>
                  <a:pt x="196638" y="667357"/>
                  <a:pt x="197238" y="664012"/>
                  <a:pt x="198435" y="660896"/>
                </a:cubicBezTo>
                <a:cubicBezTo>
                  <a:pt x="199631" y="657779"/>
                  <a:pt x="201259" y="655040"/>
                  <a:pt x="203286" y="652677"/>
                </a:cubicBezTo>
                <a:cubicBezTo>
                  <a:pt x="205325" y="650332"/>
                  <a:pt x="207695" y="648465"/>
                  <a:pt x="210446" y="647102"/>
                </a:cubicBezTo>
                <a:cubicBezTo>
                  <a:pt x="213181" y="645725"/>
                  <a:pt x="216105" y="645033"/>
                  <a:pt x="219217" y="645033"/>
                </a:cubicBezTo>
                <a:close/>
                <a:moveTo>
                  <a:pt x="1373165" y="629367"/>
                </a:moveTo>
                <a:lnTo>
                  <a:pt x="1465118" y="720979"/>
                </a:lnTo>
                <a:lnTo>
                  <a:pt x="1373165" y="812592"/>
                </a:lnTo>
                <a:lnTo>
                  <a:pt x="1281212" y="720979"/>
                </a:lnTo>
                <a:close/>
                <a:moveTo>
                  <a:pt x="1515522" y="587818"/>
                </a:moveTo>
                <a:lnTo>
                  <a:pt x="1572056" y="644011"/>
                </a:lnTo>
                <a:lnTo>
                  <a:pt x="1515522" y="700200"/>
                </a:lnTo>
                <a:lnTo>
                  <a:pt x="1458988" y="644011"/>
                </a:lnTo>
                <a:close/>
                <a:moveTo>
                  <a:pt x="654408" y="580326"/>
                </a:moveTo>
                <a:cubicBezTo>
                  <a:pt x="659051" y="580326"/>
                  <a:pt x="663447" y="581317"/>
                  <a:pt x="667545" y="583288"/>
                </a:cubicBezTo>
                <a:cubicBezTo>
                  <a:pt x="671660" y="585239"/>
                  <a:pt x="675264" y="587913"/>
                  <a:pt x="678340" y="591270"/>
                </a:cubicBezTo>
                <a:cubicBezTo>
                  <a:pt x="681428" y="594652"/>
                  <a:pt x="683844" y="598574"/>
                  <a:pt x="685612" y="603036"/>
                </a:cubicBezTo>
                <a:cubicBezTo>
                  <a:pt x="687362" y="607498"/>
                  <a:pt x="688258" y="612286"/>
                  <a:pt x="688258" y="617343"/>
                </a:cubicBezTo>
                <a:cubicBezTo>
                  <a:pt x="688258" y="623650"/>
                  <a:pt x="686886" y="629543"/>
                  <a:pt x="684143" y="635052"/>
                </a:cubicBezTo>
                <a:cubicBezTo>
                  <a:pt x="681480" y="640562"/>
                  <a:pt x="677680" y="645024"/>
                  <a:pt x="672819" y="648418"/>
                </a:cubicBezTo>
                <a:cubicBezTo>
                  <a:pt x="674260" y="648669"/>
                  <a:pt x="676274" y="648946"/>
                  <a:pt x="678920" y="649303"/>
                </a:cubicBezTo>
                <a:cubicBezTo>
                  <a:pt x="681543" y="649630"/>
                  <a:pt x="684286" y="650012"/>
                  <a:pt x="687150" y="650408"/>
                </a:cubicBezTo>
                <a:cubicBezTo>
                  <a:pt x="689991" y="650822"/>
                  <a:pt x="692654" y="651236"/>
                  <a:pt x="695133" y="651669"/>
                </a:cubicBezTo>
                <a:cubicBezTo>
                  <a:pt x="697595" y="652108"/>
                  <a:pt x="699392" y="652504"/>
                  <a:pt x="700499" y="652830"/>
                </a:cubicBezTo>
                <a:cubicBezTo>
                  <a:pt x="702336" y="653407"/>
                  <a:pt x="704218" y="654637"/>
                  <a:pt x="706089" y="656463"/>
                </a:cubicBezTo>
                <a:cubicBezTo>
                  <a:pt x="707954" y="658321"/>
                  <a:pt x="709688" y="660454"/>
                  <a:pt x="711260" y="662858"/>
                </a:cubicBezTo>
                <a:cubicBezTo>
                  <a:pt x="712844" y="665280"/>
                  <a:pt x="714118" y="667771"/>
                  <a:pt x="715077" y="670388"/>
                </a:cubicBezTo>
                <a:cubicBezTo>
                  <a:pt x="716070" y="672955"/>
                  <a:pt x="716546" y="675320"/>
                  <a:pt x="716546" y="677473"/>
                </a:cubicBezTo>
                <a:lnTo>
                  <a:pt x="716546" y="710932"/>
                </a:lnTo>
                <a:cubicBezTo>
                  <a:pt x="716018" y="711190"/>
                  <a:pt x="715444" y="711566"/>
                  <a:pt x="714778" y="712143"/>
                </a:cubicBezTo>
                <a:cubicBezTo>
                  <a:pt x="714118" y="712740"/>
                  <a:pt x="713407" y="713285"/>
                  <a:pt x="712649" y="713844"/>
                </a:cubicBezTo>
                <a:cubicBezTo>
                  <a:pt x="711874" y="714384"/>
                  <a:pt x="711145" y="714873"/>
                  <a:pt x="710468" y="715268"/>
                </a:cubicBezTo>
                <a:cubicBezTo>
                  <a:pt x="709774" y="715689"/>
                  <a:pt x="709194" y="715871"/>
                  <a:pt x="708729" y="715871"/>
                </a:cubicBezTo>
                <a:lnTo>
                  <a:pt x="600334" y="715871"/>
                </a:lnTo>
                <a:cubicBezTo>
                  <a:pt x="598486" y="715871"/>
                  <a:pt x="597097" y="715256"/>
                  <a:pt x="596138" y="714007"/>
                </a:cubicBezTo>
                <a:cubicBezTo>
                  <a:pt x="595180" y="712777"/>
                  <a:pt x="594003" y="711748"/>
                  <a:pt x="592586" y="710932"/>
                </a:cubicBezTo>
                <a:lnTo>
                  <a:pt x="592586" y="677473"/>
                </a:lnTo>
                <a:cubicBezTo>
                  <a:pt x="592586" y="675320"/>
                  <a:pt x="593062" y="672955"/>
                  <a:pt x="594038" y="670388"/>
                </a:cubicBezTo>
                <a:cubicBezTo>
                  <a:pt x="595031" y="667771"/>
                  <a:pt x="596288" y="665311"/>
                  <a:pt x="597837" y="662946"/>
                </a:cubicBezTo>
                <a:cubicBezTo>
                  <a:pt x="599392" y="660580"/>
                  <a:pt x="601108" y="658446"/>
                  <a:pt x="603014" y="656532"/>
                </a:cubicBezTo>
                <a:cubicBezTo>
                  <a:pt x="604896" y="654656"/>
                  <a:pt x="606779" y="653388"/>
                  <a:pt x="608632" y="652811"/>
                </a:cubicBezTo>
                <a:cubicBezTo>
                  <a:pt x="609574" y="652485"/>
                  <a:pt x="611307" y="652089"/>
                  <a:pt x="613838" y="651656"/>
                </a:cubicBezTo>
                <a:cubicBezTo>
                  <a:pt x="616363" y="651217"/>
                  <a:pt x="619078" y="650803"/>
                  <a:pt x="621953" y="650389"/>
                </a:cubicBezTo>
                <a:cubicBezTo>
                  <a:pt x="624828" y="649993"/>
                  <a:pt x="627572" y="649611"/>
                  <a:pt x="630212" y="649291"/>
                </a:cubicBezTo>
                <a:cubicBezTo>
                  <a:pt x="632840" y="648927"/>
                  <a:pt x="634872" y="648657"/>
                  <a:pt x="636295" y="648400"/>
                </a:cubicBezTo>
                <a:cubicBezTo>
                  <a:pt x="631451" y="645005"/>
                  <a:pt x="627669" y="640581"/>
                  <a:pt x="624874" y="635140"/>
                </a:cubicBezTo>
                <a:cubicBezTo>
                  <a:pt x="622097" y="629687"/>
                  <a:pt x="620725" y="623757"/>
                  <a:pt x="620725" y="617343"/>
                </a:cubicBezTo>
                <a:cubicBezTo>
                  <a:pt x="620725" y="612286"/>
                  <a:pt x="621620" y="607498"/>
                  <a:pt x="623405" y="603036"/>
                </a:cubicBezTo>
                <a:cubicBezTo>
                  <a:pt x="625190" y="598574"/>
                  <a:pt x="627618" y="594652"/>
                  <a:pt x="630642" y="591270"/>
                </a:cubicBezTo>
                <a:cubicBezTo>
                  <a:pt x="633684" y="587913"/>
                  <a:pt x="637219" y="585239"/>
                  <a:pt x="641317" y="583288"/>
                </a:cubicBezTo>
                <a:cubicBezTo>
                  <a:pt x="645403" y="581317"/>
                  <a:pt x="649765" y="580326"/>
                  <a:pt x="654408" y="580326"/>
                </a:cubicBezTo>
                <a:close/>
                <a:moveTo>
                  <a:pt x="1823736" y="576239"/>
                </a:moveTo>
                <a:lnTo>
                  <a:pt x="1879929" y="632432"/>
                </a:lnTo>
                <a:lnTo>
                  <a:pt x="1823736" y="688621"/>
                </a:lnTo>
                <a:lnTo>
                  <a:pt x="1767542" y="632432"/>
                </a:lnTo>
                <a:close/>
                <a:moveTo>
                  <a:pt x="1213440" y="563978"/>
                </a:moveTo>
                <a:lnTo>
                  <a:pt x="1269633" y="620171"/>
                </a:lnTo>
                <a:lnTo>
                  <a:pt x="1213440" y="676360"/>
                </a:lnTo>
                <a:lnTo>
                  <a:pt x="1157246" y="620171"/>
                </a:lnTo>
                <a:close/>
                <a:moveTo>
                  <a:pt x="1667594" y="544225"/>
                </a:moveTo>
                <a:cubicBezTo>
                  <a:pt x="1672263" y="544225"/>
                  <a:pt x="1676683" y="545221"/>
                  <a:pt x="1680803" y="547202"/>
                </a:cubicBezTo>
                <a:cubicBezTo>
                  <a:pt x="1684941" y="549163"/>
                  <a:pt x="1688565" y="551850"/>
                  <a:pt x="1691658" y="555224"/>
                </a:cubicBezTo>
                <a:cubicBezTo>
                  <a:pt x="1694763" y="558623"/>
                  <a:pt x="1697192" y="562565"/>
                  <a:pt x="1698969" y="567049"/>
                </a:cubicBezTo>
                <a:cubicBezTo>
                  <a:pt x="1700729" y="571533"/>
                  <a:pt x="1701630" y="576345"/>
                  <a:pt x="1701630" y="581429"/>
                </a:cubicBezTo>
                <a:cubicBezTo>
                  <a:pt x="1701630" y="587767"/>
                  <a:pt x="1700251" y="593689"/>
                  <a:pt x="1697492" y="599227"/>
                </a:cubicBezTo>
                <a:cubicBezTo>
                  <a:pt x="1694815" y="604764"/>
                  <a:pt x="1690994" y="609248"/>
                  <a:pt x="1686107" y="612660"/>
                </a:cubicBezTo>
                <a:cubicBezTo>
                  <a:pt x="1687555" y="612912"/>
                  <a:pt x="1689581" y="613190"/>
                  <a:pt x="1692241" y="613549"/>
                </a:cubicBezTo>
                <a:cubicBezTo>
                  <a:pt x="1694878" y="613877"/>
                  <a:pt x="1697636" y="614262"/>
                  <a:pt x="1700516" y="614659"/>
                </a:cubicBezTo>
                <a:cubicBezTo>
                  <a:pt x="1703372" y="615076"/>
                  <a:pt x="1706050" y="615492"/>
                  <a:pt x="1708543" y="615927"/>
                </a:cubicBezTo>
                <a:cubicBezTo>
                  <a:pt x="1711019" y="616368"/>
                  <a:pt x="1712825" y="616766"/>
                  <a:pt x="1713939" y="617094"/>
                </a:cubicBezTo>
                <a:cubicBezTo>
                  <a:pt x="1715785" y="617674"/>
                  <a:pt x="1717678" y="618910"/>
                  <a:pt x="1719559" y="620745"/>
                </a:cubicBezTo>
                <a:cubicBezTo>
                  <a:pt x="1721435" y="622612"/>
                  <a:pt x="1723177" y="624756"/>
                  <a:pt x="1724759" y="627172"/>
                </a:cubicBezTo>
                <a:cubicBezTo>
                  <a:pt x="1726351" y="629606"/>
                  <a:pt x="1727632" y="632110"/>
                  <a:pt x="1728596" y="634740"/>
                </a:cubicBezTo>
                <a:cubicBezTo>
                  <a:pt x="1729595" y="637320"/>
                  <a:pt x="1730073" y="639697"/>
                  <a:pt x="1730073" y="641861"/>
                </a:cubicBezTo>
                <a:lnTo>
                  <a:pt x="1730073" y="675488"/>
                </a:lnTo>
                <a:cubicBezTo>
                  <a:pt x="1729543" y="675747"/>
                  <a:pt x="1728966" y="676125"/>
                  <a:pt x="1728296" y="676706"/>
                </a:cubicBezTo>
                <a:cubicBezTo>
                  <a:pt x="1727632" y="677305"/>
                  <a:pt x="1726917" y="677853"/>
                  <a:pt x="1726155" y="678415"/>
                </a:cubicBezTo>
                <a:cubicBezTo>
                  <a:pt x="1725376" y="678957"/>
                  <a:pt x="1724643" y="679449"/>
                  <a:pt x="1723962" y="679846"/>
                </a:cubicBezTo>
                <a:cubicBezTo>
                  <a:pt x="1723264" y="680269"/>
                  <a:pt x="1722681" y="680452"/>
                  <a:pt x="1722214" y="680452"/>
                </a:cubicBezTo>
                <a:lnTo>
                  <a:pt x="1613223" y="680452"/>
                </a:lnTo>
                <a:cubicBezTo>
                  <a:pt x="1611365" y="680452"/>
                  <a:pt x="1609968" y="679834"/>
                  <a:pt x="1609004" y="678579"/>
                </a:cubicBezTo>
                <a:cubicBezTo>
                  <a:pt x="1608041" y="677343"/>
                  <a:pt x="1606858" y="676308"/>
                  <a:pt x="1605432" y="675488"/>
                </a:cubicBezTo>
                <a:lnTo>
                  <a:pt x="1605432" y="641861"/>
                </a:lnTo>
                <a:cubicBezTo>
                  <a:pt x="1605432" y="639697"/>
                  <a:pt x="1605911" y="637320"/>
                  <a:pt x="1606892" y="634740"/>
                </a:cubicBezTo>
                <a:cubicBezTo>
                  <a:pt x="1607891" y="632110"/>
                  <a:pt x="1609154" y="629638"/>
                  <a:pt x="1610712" y="627260"/>
                </a:cubicBezTo>
                <a:cubicBezTo>
                  <a:pt x="1612276" y="624883"/>
                  <a:pt x="1614002" y="622738"/>
                  <a:pt x="1615918" y="620815"/>
                </a:cubicBezTo>
                <a:cubicBezTo>
                  <a:pt x="1617810" y="618929"/>
                  <a:pt x="1619703" y="617655"/>
                  <a:pt x="1621567" y="617075"/>
                </a:cubicBezTo>
                <a:cubicBezTo>
                  <a:pt x="1622514" y="616747"/>
                  <a:pt x="1624256" y="616349"/>
                  <a:pt x="1626801" y="615914"/>
                </a:cubicBezTo>
                <a:cubicBezTo>
                  <a:pt x="1629340" y="615473"/>
                  <a:pt x="1632070" y="615057"/>
                  <a:pt x="1634961" y="614640"/>
                </a:cubicBezTo>
                <a:cubicBezTo>
                  <a:pt x="1637852" y="614243"/>
                  <a:pt x="1640610" y="613858"/>
                  <a:pt x="1643265" y="613537"/>
                </a:cubicBezTo>
                <a:cubicBezTo>
                  <a:pt x="1645908" y="613171"/>
                  <a:pt x="1647951" y="612900"/>
                  <a:pt x="1649382" y="612641"/>
                </a:cubicBezTo>
                <a:cubicBezTo>
                  <a:pt x="1644511" y="609229"/>
                  <a:pt x="1640709" y="604783"/>
                  <a:pt x="1637898" y="599315"/>
                </a:cubicBezTo>
                <a:cubicBezTo>
                  <a:pt x="1635105" y="593834"/>
                  <a:pt x="1633726" y="587874"/>
                  <a:pt x="1633726" y="581429"/>
                </a:cubicBezTo>
                <a:cubicBezTo>
                  <a:pt x="1633726" y="576345"/>
                  <a:pt x="1634626" y="571533"/>
                  <a:pt x="1636421" y="567049"/>
                </a:cubicBezTo>
                <a:cubicBezTo>
                  <a:pt x="1638216" y="562565"/>
                  <a:pt x="1640657" y="558623"/>
                  <a:pt x="1643698" y="555224"/>
                </a:cubicBezTo>
                <a:cubicBezTo>
                  <a:pt x="1646756" y="551850"/>
                  <a:pt x="1650311" y="549163"/>
                  <a:pt x="1654431" y="547202"/>
                </a:cubicBezTo>
                <a:cubicBezTo>
                  <a:pt x="1658540" y="545221"/>
                  <a:pt x="1662926" y="544225"/>
                  <a:pt x="1667594" y="544225"/>
                </a:cubicBezTo>
                <a:close/>
                <a:moveTo>
                  <a:pt x="509380" y="532646"/>
                </a:moveTo>
                <a:cubicBezTo>
                  <a:pt x="512492" y="532646"/>
                  <a:pt x="515439" y="533338"/>
                  <a:pt x="518186" y="534715"/>
                </a:cubicBezTo>
                <a:cubicBezTo>
                  <a:pt x="520945" y="536078"/>
                  <a:pt x="523361" y="537945"/>
                  <a:pt x="525423" y="540290"/>
                </a:cubicBezTo>
                <a:cubicBezTo>
                  <a:pt x="527492" y="542653"/>
                  <a:pt x="529112" y="545392"/>
                  <a:pt x="530297" y="548509"/>
                </a:cubicBezTo>
                <a:cubicBezTo>
                  <a:pt x="531470" y="551625"/>
                  <a:pt x="532070" y="554970"/>
                  <a:pt x="532070" y="558502"/>
                </a:cubicBezTo>
                <a:cubicBezTo>
                  <a:pt x="532070" y="562907"/>
                  <a:pt x="531151" y="567023"/>
                  <a:pt x="529312" y="570872"/>
                </a:cubicBezTo>
                <a:cubicBezTo>
                  <a:pt x="527527" y="574720"/>
                  <a:pt x="524980" y="577837"/>
                  <a:pt x="521722" y="580208"/>
                </a:cubicBezTo>
                <a:cubicBezTo>
                  <a:pt x="522687" y="580383"/>
                  <a:pt x="524038" y="580576"/>
                  <a:pt x="525811" y="580826"/>
                </a:cubicBezTo>
                <a:cubicBezTo>
                  <a:pt x="527569" y="581054"/>
                  <a:pt x="529408" y="581321"/>
                  <a:pt x="531328" y="581597"/>
                </a:cubicBezTo>
                <a:cubicBezTo>
                  <a:pt x="533232" y="581887"/>
                  <a:pt x="535017" y="582176"/>
                  <a:pt x="536679" y="582478"/>
                </a:cubicBezTo>
                <a:cubicBezTo>
                  <a:pt x="538330" y="582785"/>
                  <a:pt x="539534" y="583061"/>
                  <a:pt x="540276" y="583289"/>
                </a:cubicBezTo>
                <a:cubicBezTo>
                  <a:pt x="541507" y="583693"/>
                  <a:pt x="542769" y="584552"/>
                  <a:pt x="544023" y="585827"/>
                </a:cubicBezTo>
                <a:cubicBezTo>
                  <a:pt x="545274" y="587125"/>
                  <a:pt x="546436" y="588615"/>
                  <a:pt x="547490" y="590294"/>
                </a:cubicBezTo>
                <a:cubicBezTo>
                  <a:pt x="548552" y="591986"/>
                  <a:pt x="549406" y="593726"/>
                  <a:pt x="550048" y="595553"/>
                </a:cubicBezTo>
                <a:cubicBezTo>
                  <a:pt x="550714" y="597346"/>
                  <a:pt x="551037" y="598999"/>
                  <a:pt x="551037" y="600502"/>
                </a:cubicBezTo>
                <a:lnTo>
                  <a:pt x="551037" y="623873"/>
                </a:lnTo>
                <a:cubicBezTo>
                  <a:pt x="550679" y="624053"/>
                  <a:pt x="550294" y="624316"/>
                  <a:pt x="549848" y="624719"/>
                </a:cubicBezTo>
                <a:cubicBezTo>
                  <a:pt x="549406" y="625136"/>
                  <a:pt x="548929" y="625517"/>
                  <a:pt x="548421" y="625907"/>
                </a:cubicBezTo>
                <a:cubicBezTo>
                  <a:pt x="547901" y="626284"/>
                  <a:pt x="547413" y="626626"/>
                  <a:pt x="546959" y="626902"/>
                </a:cubicBezTo>
                <a:cubicBezTo>
                  <a:pt x="546493" y="627196"/>
                  <a:pt x="546105" y="627323"/>
                  <a:pt x="545793" y="627323"/>
                </a:cubicBezTo>
                <a:lnTo>
                  <a:pt x="473132" y="627323"/>
                </a:lnTo>
                <a:cubicBezTo>
                  <a:pt x="471894" y="627323"/>
                  <a:pt x="470963" y="626893"/>
                  <a:pt x="470320" y="626021"/>
                </a:cubicBezTo>
                <a:cubicBezTo>
                  <a:pt x="469678" y="625162"/>
                  <a:pt x="468889" y="624443"/>
                  <a:pt x="467939" y="623873"/>
                </a:cubicBezTo>
                <a:lnTo>
                  <a:pt x="467939" y="600502"/>
                </a:lnTo>
                <a:cubicBezTo>
                  <a:pt x="467939" y="598999"/>
                  <a:pt x="468258" y="597346"/>
                  <a:pt x="468912" y="595553"/>
                </a:cubicBezTo>
                <a:cubicBezTo>
                  <a:pt x="469578" y="593726"/>
                  <a:pt x="470420" y="592007"/>
                  <a:pt x="471459" y="590355"/>
                </a:cubicBezTo>
                <a:cubicBezTo>
                  <a:pt x="472501" y="588703"/>
                  <a:pt x="473652" y="587212"/>
                  <a:pt x="474929" y="585875"/>
                </a:cubicBezTo>
                <a:cubicBezTo>
                  <a:pt x="476191" y="584565"/>
                  <a:pt x="477453" y="583679"/>
                  <a:pt x="478695" y="583276"/>
                </a:cubicBezTo>
                <a:cubicBezTo>
                  <a:pt x="479326" y="583048"/>
                  <a:pt x="480488" y="582772"/>
                  <a:pt x="482185" y="582470"/>
                </a:cubicBezTo>
                <a:cubicBezTo>
                  <a:pt x="483877" y="582163"/>
                  <a:pt x="485697" y="581874"/>
                  <a:pt x="487625" y="581584"/>
                </a:cubicBezTo>
                <a:cubicBezTo>
                  <a:pt x="489552" y="581308"/>
                  <a:pt x="491391" y="581041"/>
                  <a:pt x="493161" y="580817"/>
                </a:cubicBezTo>
                <a:cubicBezTo>
                  <a:pt x="494923" y="580563"/>
                  <a:pt x="496284" y="580374"/>
                  <a:pt x="497238" y="580195"/>
                </a:cubicBezTo>
                <a:cubicBezTo>
                  <a:pt x="493992" y="577823"/>
                  <a:pt x="491456" y="574733"/>
                  <a:pt x="489583" y="570933"/>
                </a:cubicBezTo>
                <a:cubicBezTo>
                  <a:pt x="487721" y="567124"/>
                  <a:pt x="486801" y="562982"/>
                  <a:pt x="486801" y="558502"/>
                </a:cubicBezTo>
                <a:cubicBezTo>
                  <a:pt x="486801" y="554970"/>
                  <a:pt x="487401" y="551625"/>
                  <a:pt x="488598" y="548509"/>
                </a:cubicBezTo>
                <a:cubicBezTo>
                  <a:pt x="489794" y="545392"/>
                  <a:pt x="491422" y="542653"/>
                  <a:pt x="493449" y="540290"/>
                </a:cubicBezTo>
                <a:cubicBezTo>
                  <a:pt x="495488" y="537945"/>
                  <a:pt x="497858" y="536078"/>
                  <a:pt x="500609" y="534715"/>
                </a:cubicBezTo>
                <a:cubicBezTo>
                  <a:pt x="503344" y="533338"/>
                  <a:pt x="506268" y="532646"/>
                  <a:pt x="509380" y="532646"/>
                </a:cubicBezTo>
                <a:close/>
                <a:moveTo>
                  <a:pt x="780919" y="522429"/>
                </a:moveTo>
                <a:lnTo>
                  <a:pt x="837113" y="578622"/>
                </a:lnTo>
                <a:lnTo>
                  <a:pt x="780919" y="634811"/>
                </a:lnTo>
                <a:lnTo>
                  <a:pt x="724726" y="578622"/>
                </a:lnTo>
                <a:close/>
                <a:moveTo>
                  <a:pt x="1959962" y="475431"/>
                </a:moveTo>
                <a:lnTo>
                  <a:pt x="2051574" y="567043"/>
                </a:lnTo>
                <a:lnTo>
                  <a:pt x="1959962" y="658656"/>
                </a:lnTo>
                <a:lnTo>
                  <a:pt x="1868349" y="567043"/>
                </a:lnTo>
                <a:close/>
                <a:moveTo>
                  <a:pt x="974464" y="467257"/>
                </a:moveTo>
                <a:cubicBezTo>
                  <a:pt x="981352" y="467257"/>
                  <a:pt x="987874" y="468732"/>
                  <a:pt x="993953" y="471663"/>
                </a:cubicBezTo>
                <a:cubicBezTo>
                  <a:pt x="1000057" y="474565"/>
                  <a:pt x="1005404" y="478542"/>
                  <a:pt x="1009968" y="483535"/>
                </a:cubicBezTo>
                <a:cubicBezTo>
                  <a:pt x="1014549" y="488567"/>
                  <a:pt x="1018133" y="494400"/>
                  <a:pt x="1020755" y="501037"/>
                </a:cubicBezTo>
                <a:cubicBezTo>
                  <a:pt x="1023352" y="507673"/>
                  <a:pt x="1024680" y="514795"/>
                  <a:pt x="1024680" y="522318"/>
                </a:cubicBezTo>
                <a:cubicBezTo>
                  <a:pt x="1024680" y="531699"/>
                  <a:pt x="1022646" y="540464"/>
                  <a:pt x="1018576" y="548659"/>
                </a:cubicBezTo>
                <a:cubicBezTo>
                  <a:pt x="1014625" y="556854"/>
                  <a:pt x="1008989" y="563491"/>
                  <a:pt x="1001777" y="568540"/>
                </a:cubicBezTo>
                <a:cubicBezTo>
                  <a:pt x="1003914" y="568914"/>
                  <a:pt x="1006903" y="569324"/>
                  <a:pt x="1010828" y="569857"/>
                </a:cubicBezTo>
                <a:cubicBezTo>
                  <a:pt x="1014719" y="570342"/>
                  <a:pt x="1018789" y="570911"/>
                  <a:pt x="1023037" y="571499"/>
                </a:cubicBezTo>
                <a:cubicBezTo>
                  <a:pt x="1027252" y="572115"/>
                  <a:pt x="1031202" y="572731"/>
                  <a:pt x="1034880" y="573375"/>
                </a:cubicBezTo>
                <a:cubicBezTo>
                  <a:pt x="1038533" y="574029"/>
                  <a:pt x="1041198" y="574617"/>
                  <a:pt x="1042841" y="575102"/>
                </a:cubicBezTo>
                <a:cubicBezTo>
                  <a:pt x="1045566" y="575961"/>
                  <a:pt x="1048358" y="577790"/>
                  <a:pt x="1051134" y="580507"/>
                </a:cubicBezTo>
                <a:cubicBezTo>
                  <a:pt x="1053901" y="583270"/>
                  <a:pt x="1056472" y="586443"/>
                  <a:pt x="1058805" y="590018"/>
                </a:cubicBezTo>
                <a:cubicBezTo>
                  <a:pt x="1061155" y="593621"/>
                  <a:pt x="1063045" y="597327"/>
                  <a:pt x="1064467" y="601219"/>
                </a:cubicBezTo>
                <a:cubicBezTo>
                  <a:pt x="1065940" y="605036"/>
                  <a:pt x="1066655" y="608555"/>
                  <a:pt x="1066655" y="611757"/>
                </a:cubicBezTo>
                <a:lnTo>
                  <a:pt x="1066655" y="661526"/>
                </a:lnTo>
                <a:cubicBezTo>
                  <a:pt x="1065863" y="661909"/>
                  <a:pt x="1065012" y="662469"/>
                  <a:pt x="1064024" y="663327"/>
                </a:cubicBezTo>
                <a:cubicBezTo>
                  <a:pt x="1063045" y="664214"/>
                  <a:pt x="1061989" y="665026"/>
                  <a:pt x="1060866" y="665857"/>
                </a:cubicBezTo>
                <a:cubicBezTo>
                  <a:pt x="1059716" y="666660"/>
                  <a:pt x="1058635" y="667388"/>
                  <a:pt x="1057630" y="667976"/>
                </a:cubicBezTo>
                <a:cubicBezTo>
                  <a:pt x="1056600" y="668601"/>
                  <a:pt x="1055740" y="668872"/>
                  <a:pt x="1055050" y="668872"/>
                </a:cubicBezTo>
                <a:lnTo>
                  <a:pt x="894243" y="668872"/>
                </a:lnTo>
                <a:cubicBezTo>
                  <a:pt x="891501" y="668872"/>
                  <a:pt x="889441" y="667957"/>
                  <a:pt x="888019" y="666100"/>
                </a:cubicBezTo>
                <a:cubicBezTo>
                  <a:pt x="886597" y="664270"/>
                  <a:pt x="884852" y="662739"/>
                  <a:pt x="882749" y="661526"/>
                </a:cubicBezTo>
                <a:lnTo>
                  <a:pt x="882749" y="611757"/>
                </a:lnTo>
                <a:cubicBezTo>
                  <a:pt x="882749" y="608555"/>
                  <a:pt x="883455" y="605036"/>
                  <a:pt x="884903" y="601219"/>
                </a:cubicBezTo>
                <a:cubicBezTo>
                  <a:pt x="886376" y="597327"/>
                  <a:pt x="888240" y="593668"/>
                  <a:pt x="890539" y="590149"/>
                </a:cubicBezTo>
                <a:cubicBezTo>
                  <a:pt x="892847" y="586630"/>
                  <a:pt x="895392" y="583456"/>
                  <a:pt x="898219" y="580609"/>
                </a:cubicBezTo>
                <a:cubicBezTo>
                  <a:pt x="901012" y="577818"/>
                  <a:pt x="903804" y="575933"/>
                  <a:pt x="906554" y="575074"/>
                </a:cubicBezTo>
                <a:cubicBezTo>
                  <a:pt x="907951" y="574589"/>
                  <a:pt x="910522" y="574001"/>
                  <a:pt x="914277" y="573357"/>
                </a:cubicBezTo>
                <a:cubicBezTo>
                  <a:pt x="918023" y="572703"/>
                  <a:pt x="922051" y="572087"/>
                  <a:pt x="926316" y="571471"/>
                </a:cubicBezTo>
                <a:cubicBezTo>
                  <a:pt x="930582" y="570883"/>
                  <a:pt x="934652" y="570314"/>
                  <a:pt x="938568" y="569838"/>
                </a:cubicBezTo>
                <a:cubicBezTo>
                  <a:pt x="942468" y="569296"/>
                  <a:pt x="945482" y="568895"/>
                  <a:pt x="947593" y="568512"/>
                </a:cubicBezTo>
                <a:cubicBezTo>
                  <a:pt x="940407" y="563463"/>
                  <a:pt x="934796" y="556882"/>
                  <a:pt x="930650" y="548790"/>
                </a:cubicBezTo>
                <a:cubicBezTo>
                  <a:pt x="926529" y="540678"/>
                  <a:pt x="924494" y="531858"/>
                  <a:pt x="924494" y="522318"/>
                </a:cubicBezTo>
                <a:cubicBezTo>
                  <a:pt x="924494" y="514795"/>
                  <a:pt x="925822" y="507673"/>
                  <a:pt x="928470" y="501037"/>
                </a:cubicBezTo>
                <a:cubicBezTo>
                  <a:pt x="931118" y="494400"/>
                  <a:pt x="934720" y="488567"/>
                  <a:pt x="939207" y="483535"/>
                </a:cubicBezTo>
                <a:cubicBezTo>
                  <a:pt x="943719" y="478542"/>
                  <a:pt x="948964" y="474565"/>
                  <a:pt x="955052" y="471663"/>
                </a:cubicBezTo>
                <a:cubicBezTo>
                  <a:pt x="961105" y="468732"/>
                  <a:pt x="967576" y="467257"/>
                  <a:pt x="974464" y="467257"/>
                </a:cubicBezTo>
                <a:close/>
                <a:moveTo>
                  <a:pt x="1793766" y="433882"/>
                </a:moveTo>
                <a:lnTo>
                  <a:pt x="1849959" y="490075"/>
                </a:lnTo>
                <a:lnTo>
                  <a:pt x="1793766" y="546264"/>
                </a:lnTo>
                <a:lnTo>
                  <a:pt x="1737572" y="490075"/>
                </a:lnTo>
                <a:close/>
                <a:moveTo>
                  <a:pt x="1574781" y="433882"/>
                </a:moveTo>
                <a:lnTo>
                  <a:pt x="1631315" y="490075"/>
                </a:lnTo>
                <a:lnTo>
                  <a:pt x="1574781" y="546264"/>
                </a:lnTo>
                <a:lnTo>
                  <a:pt x="1518247" y="490075"/>
                </a:lnTo>
                <a:close/>
                <a:moveTo>
                  <a:pt x="1412850" y="408680"/>
                </a:moveTo>
                <a:cubicBezTo>
                  <a:pt x="1417519" y="408680"/>
                  <a:pt x="1421939" y="409671"/>
                  <a:pt x="1426059" y="411642"/>
                </a:cubicBezTo>
                <a:cubicBezTo>
                  <a:pt x="1430197" y="413593"/>
                  <a:pt x="1433821" y="416267"/>
                  <a:pt x="1436914" y="419624"/>
                </a:cubicBezTo>
                <a:cubicBezTo>
                  <a:pt x="1440019" y="423006"/>
                  <a:pt x="1442448" y="426928"/>
                  <a:pt x="1444225" y="431390"/>
                </a:cubicBezTo>
                <a:cubicBezTo>
                  <a:pt x="1445985" y="435852"/>
                  <a:pt x="1446886" y="440640"/>
                  <a:pt x="1446886" y="445698"/>
                </a:cubicBezTo>
                <a:cubicBezTo>
                  <a:pt x="1446886" y="452004"/>
                  <a:pt x="1445507" y="457897"/>
                  <a:pt x="1442748" y="463406"/>
                </a:cubicBezTo>
                <a:cubicBezTo>
                  <a:pt x="1440071" y="468916"/>
                  <a:pt x="1436250" y="473378"/>
                  <a:pt x="1431363" y="476772"/>
                </a:cubicBezTo>
                <a:cubicBezTo>
                  <a:pt x="1432811" y="477023"/>
                  <a:pt x="1434837" y="477300"/>
                  <a:pt x="1437497" y="477657"/>
                </a:cubicBezTo>
                <a:cubicBezTo>
                  <a:pt x="1440134" y="477984"/>
                  <a:pt x="1442892" y="478366"/>
                  <a:pt x="1445772" y="478762"/>
                </a:cubicBezTo>
                <a:cubicBezTo>
                  <a:pt x="1448628" y="479176"/>
                  <a:pt x="1451306" y="479590"/>
                  <a:pt x="1453799" y="480023"/>
                </a:cubicBezTo>
                <a:cubicBezTo>
                  <a:pt x="1456275" y="480462"/>
                  <a:pt x="1458081" y="480858"/>
                  <a:pt x="1459195" y="481184"/>
                </a:cubicBezTo>
                <a:cubicBezTo>
                  <a:pt x="1461041" y="481761"/>
                  <a:pt x="1462934" y="482991"/>
                  <a:pt x="1464815" y="484817"/>
                </a:cubicBezTo>
                <a:cubicBezTo>
                  <a:pt x="1466691" y="486675"/>
                  <a:pt x="1468433" y="488808"/>
                  <a:pt x="1470015" y="491212"/>
                </a:cubicBezTo>
                <a:cubicBezTo>
                  <a:pt x="1471607" y="493634"/>
                  <a:pt x="1472888" y="496125"/>
                  <a:pt x="1473852" y="498742"/>
                </a:cubicBezTo>
                <a:cubicBezTo>
                  <a:pt x="1474851" y="501309"/>
                  <a:pt x="1475329" y="503674"/>
                  <a:pt x="1475329" y="505827"/>
                </a:cubicBezTo>
                <a:lnTo>
                  <a:pt x="1475329" y="539286"/>
                </a:lnTo>
                <a:cubicBezTo>
                  <a:pt x="1474799" y="539544"/>
                  <a:pt x="1474222" y="539920"/>
                  <a:pt x="1473552" y="540497"/>
                </a:cubicBezTo>
                <a:cubicBezTo>
                  <a:pt x="1472888" y="541094"/>
                  <a:pt x="1472173" y="541640"/>
                  <a:pt x="1471411" y="542198"/>
                </a:cubicBezTo>
                <a:cubicBezTo>
                  <a:pt x="1470632" y="542738"/>
                  <a:pt x="1469899" y="543227"/>
                  <a:pt x="1469218" y="543623"/>
                </a:cubicBezTo>
                <a:cubicBezTo>
                  <a:pt x="1468520" y="544043"/>
                  <a:pt x="1467937" y="544225"/>
                  <a:pt x="1467470" y="544225"/>
                </a:cubicBezTo>
                <a:lnTo>
                  <a:pt x="1358479" y="544225"/>
                </a:lnTo>
                <a:cubicBezTo>
                  <a:pt x="1356621" y="544225"/>
                  <a:pt x="1355224" y="543610"/>
                  <a:pt x="1354260" y="542361"/>
                </a:cubicBezTo>
                <a:cubicBezTo>
                  <a:pt x="1353297" y="541131"/>
                  <a:pt x="1352114" y="540102"/>
                  <a:pt x="1350688" y="539286"/>
                </a:cubicBezTo>
                <a:lnTo>
                  <a:pt x="1350688" y="505827"/>
                </a:lnTo>
                <a:cubicBezTo>
                  <a:pt x="1350688" y="503674"/>
                  <a:pt x="1351167" y="501309"/>
                  <a:pt x="1352148" y="498742"/>
                </a:cubicBezTo>
                <a:cubicBezTo>
                  <a:pt x="1353147" y="496125"/>
                  <a:pt x="1354410" y="493665"/>
                  <a:pt x="1355968" y="491300"/>
                </a:cubicBezTo>
                <a:cubicBezTo>
                  <a:pt x="1357532" y="488934"/>
                  <a:pt x="1359258" y="486800"/>
                  <a:pt x="1361174" y="484886"/>
                </a:cubicBezTo>
                <a:cubicBezTo>
                  <a:pt x="1363066" y="483010"/>
                  <a:pt x="1364959" y="481742"/>
                  <a:pt x="1366823" y="481165"/>
                </a:cubicBezTo>
                <a:cubicBezTo>
                  <a:pt x="1367770" y="480839"/>
                  <a:pt x="1369512" y="480443"/>
                  <a:pt x="1372057" y="480010"/>
                </a:cubicBezTo>
                <a:cubicBezTo>
                  <a:pt x="1374596" y="479571"/>
                  <a:pt x="1377326" y="479157"/>
                  <a:pt x="1380217" y="478743"/>
                </a:cubicBezTo>
                <a:cubicBezTo>
                  <a:pt x="1383108" y="478348"/>
                  <a:pt x="1385866" y="477965"/>
                  <a:pt x="1388521" y="477645"/>
                </a:cubicBezTo>
                <a:cubicBezTo>
                  <a:pt x="1391164" y="477281"/>
                  <a:pt x="1393207" y="477011"/>
                  <a:pt x="1394638" y="476754"/>
                </a:cubicBezTo>
                <a:cubicBezTo>
                  <a:pt x="1389767" y="473359"/>
                  <a:pt x="1385965" y="468935"/>
                  <a:pt x="1383154" y="463494"/>
                </a:cubicBezTo>
                <a:cubicBezTo>
                  <a:pt x="1380361" y="458041"/>
                  <a:pt x="1378982" y="452111"/>
                  <a:pt x="1378982" y="445698"/>
                </a:cubicBezTo>
                <a:cubicBezTo>
                  <a:pt x="1378982" y="440640"/>
                  <a:pt x="1379882" y="435852"/>
                  <a:pt x="1381677" y="431390"/>
                </a:cubicBezTo>
                <a:cubicBezTo>
                  <a:pt x="1383472" y="426928"/>
                  <a:pt x="1385913" y="423006"/>
                  <a:pt x="1388954" y="419624"/>
                </a:cubicBezTo>
                <a:cubicBezTo>
                  <a:pt x="1392012" y="416267"/>
                  <a:pt x="1395567" y="413593"/>
                  <a:pt x="1399687" y="411642"/>
                </a:cubicBezTo>
                <a:cubicBezTo>
                  <a:pt x="1403796" y="409671"/>
                  <a:pt x="1408182" y="408680"/>
                  <a:pt x="1412850" y="408680"/>
                </a:cubicBezTo>
                <a:close/>
                <a:moveTo>
                  <a:pt x="479751" y="384840"/>
                </a:moveTo>
                <a:cubicBezTo>
                  <a:pt x="482838" y="384840"/>
                  <a:pt x="485761" y="385532"/>
                  <a:pt x="488485" y="386909"/>
                </a:cubicBezTo>
                <a:cubicBezTo>
                  <a:pt x="491221" y="388272"/>
                  <a:pt x="493617" y="390139"/>
                  <a:pt x="495662" y="392484"/>
                </a:cubicBezTo>
                <a:cubicBezTo>
                  <a:pt x="497715" y="394847"/>
                  <a:pt x="499322" y="397586"/>
                  <a:pt x="500497" y="400703"/>
                </a:cubicBezTo>
                <a:cubicBezTo>
                  <a:pt x="501661" y="403819"/>
                  <a:pt x="502256" y="407164"/>
                  <a:pt x="502256" y="410697"/>
                </a:cubicBezTo>
                <a:cubicBezTo>
                  <a:pt x="502256" y="415102"/>
                  <a:pt x="501344" y="419218"/>
                  <a:pt x="499520" y="423066"/>
                </a:cubicBezTo>
                <a:cubicBezTo>
                  <a:pt x="497750" y="426915"/>
                  <a:pt x="495224" y="430031"/>
                  <a:pt x="491992" y="432402"/>
                </a:cubicBezTo>
                <a:cubicBezTo>
                  <a:pt x="492950" y="432578"/>
                  <a:pt x="494289" y="432771"/>
                  <a:pt x="496048" y="433021"/>
                </a:cubicBezTo>
                <a:cubicBezTo>
                  <a:pt x="497792" y="433248"/>
                  <a:pt x="499615" y="433516"/>
                  <a:pt x="501519" y="433792"/>
                </a:cubicBezTo>
                <a:cubicBezTo>
                  <a:pt x="503408" y="434081"/>
                  <a:pt x="505179" y="434371"/>
                  <a:pt x="506827" y="434673"/>
                </a:cubicBezTo>
                <a:cubicBezTo>
                  <a:pt x="508464" y="434980"/>
                  <a:pt x="509658" y="435256"/>
                  <a:pt x="510395" y="435484"/>
                </a:cubicBezTo>
                <a:cubicBezTo>
                  <a:pt x="511616" y="435887"/>
                  <a:pt x="512867" y="436746"/>
                  <a:pt x="514111" y="438022"/>
                </a:cubicBezTo>
                <a:cubicBezTo>
                  <a:pt x="515351" y="439319"/>
                  <a:pt x="516503" y="440810"/>
                  <a:pt x="517549" y="442488"/>
                </a:cubicBezTo>
                <a:cubicBezTo>
                  <a:pt x="518602" y="444180"/>
                  <a:pt x="519449" y="445920"/>
                  <a:pt x="520086" y="447748"/>
                </a:cubicBezTo>
                <a:cubicBezTo>
                  <a:pt x="520746" y="449541"/>
                  <a:pt x="521067" y="451193"/>
                  <a:pt x="521067" y="452697"/>
                </a:cubicBezTo>
                <a:lnTo>
                  <a:pt x="521067" y="476068"/>
                </a:lnTo>
                <a:cubicBezTo>
                  <a:pt x="520712" y="476248"/>
                  <a:pt x="520330" y="476511"/>
                  <a:pt x="519888" y="476914"/>
                </a:cubicBezTo>
                <a:cubicBezTo>
                  <a:pt x="519449" y="477331"/>
                  <a:pt x="518976" y="477712"/>
                  <a:pt x="518472" y="478102"/>
                </a:cubicBezTo>
                <a:cubicBezTo>
                  <a:pt x="517957" y="478479"/>
                  <a:pt x="517472" y="478821"/>
                  <a:pt x="517022" y="479097"/>
                </a:cubicBezTo>
                <a:cubicBezTo>
                  <a:pt x="516561" y="479391"/>
                  <a:pt x="516175" y="479518"/>
                  <a:pt x="515866" y="479518"/>
                </a:cubicBezTo>
                <a:lnTo>
                  <a:pt x="443801" y="479518"/>
                </a:lnTo>
                <a:cubicBezTo>
                  <a:pt x="442572" y="479518"/>
                  <a:pt x="441649" y="479088"/>
                  <a:pt x="441012" y="478216"/>
                </a:cubicBezTo>
                <a:cubicBezTo>
                  <a:pt x="440374" y="477357"/>
                  <a:pt x="439592" y="476638"/>
                  <a:pt x="438650" y="476068"/>
                </a:cubicBezTo>
                <a:lnTo>
                  <a:pt x="438650" y="452697"/>
                </a:lnTo>
                <a:cubicBezTo>
                  <a:pt x="438650" y="451193"/>
                  <a:pt x="438966" y="449541"/>
                  <a:pt x="439615" y="447748"/>
                </a:cubicBezTo>
                <a:cubicBezTo>
                  <a:pt x="440275" y="445920"/>
                  <a:pt x="441111" y="444202"/>
                  <a:pt x="442141" y="442550"/>
                </a:cubicBezTo>
                <a:cubicBezTo>
                  <a:pt x="443175" y="440897"/>
                  <a:pt x="444316" y="439407"/>
                  <a:pt x="445583" y="438070"/>
                </a:cubicBezTo>
                <a:cubicBezTo>
                  <a:pt x="446834" y="436759"/>
                  <a:pt x="448086" y="435874"/>
                  <a:pt x="449318" y="435471"/>
                </a:cubicBezTo>
                <a:cubicBezTo>
                  <a:pt x="449944" y="435243"/>
                  <a:pt x="451096" y="434967"/>
                  <a:pt x="452779" y="434664"/>
                </a:cubicBezTo>
                <a:cubicBezTo>
                  <a:pt x="454458" y="434357"/>
                  <a:pt x="456263" y="434068"/>
                  <a:pt x="458174" y="433779"/>
                </a:cubicBezTo>
                <a:cubicBezTo>
                  <a:pt x="460086" y="433503"/>
                  <a:pt x="461910" y="433235"/>
                  <a:pt x="463665" y="433012"/>
                </a:cubicBezTo>
                <a:cubicBezTo>
                  <a:pt x="465412" y="432758"/>
                  <a:pt x="466763" y="432569"/>
                  <a:pt x="467709" y="432389"/>
                </a:cubicBezTo>
                <a:cubicBezTo>
                  <a:pt x="464489" y="430018"/>
                  <a:pt x="461975" y="426928"/>
                  <a:pt x="460116" y="423128"/>
                </a:cubicBezTo>
                <a:cubicBezTo>
                  <a:pt x="458270" y="419319"/>
                  <a:pt x="457358" y="415176"/>
                  <a:pt x="457358" y="410697"/>
                </a:cubicBezTo>
                <a:cubicBezTo>
                  <a:pt x="457358" y="407164"/>
                  <a:pt x="457953" y="403819"/>
                  <a:pt x="459140" y="400703"/>
                </a:cubicBezTo>
                <a:cubicBezTo>
                  <a:pt x="460326" y="397586"/>
                  <a:pt x="461940" y="394847"/>
                  <a:pt x="463951" y="392484"/>
                </a:cubicBezTo>
                <a:cubicBezTo>
                  <a:pt x="465973" y="390139"/>
                  <a:pt x="468324" y="388272"/>
                  <a:pt x="471052" y="386909"/>
                </a:cubicBezTo>
                <a:cubicBezTo>
                  <a:pt x="473765" y="385532"/>
                  <a:pt x="476665" y="384840"/>
                  <a:pt x="479751" y="384840"/>
                </a:cubicBezTo>
                <a:close/>
                <a:moveTo>
                  <a:pt x="1901618" y="354870"/>
                </a:moveTo>
                <a:cubicBezTo>
                  <a:pt x="1904730" y="354870"/>
                  <a:pt x="1907677" y="355562"/>
                  <a:pt x="1910424" y="356939"/>
                </a:cubicBezTo>
                <a:cubicBezTo>
                  <a:pt x="1913182" y="358302"/>
                  <a:pt x="1915598" y="360169"/>
                  <a:pt x="1917660" y="362514"/>
                </a:cubicBezTo>
                <a:cubicBezTo>
                  <a:pt x="1919730" y="364877"/>
                  <a:pt x="1921349" y="367616"/>
                  <a:pt x="1922534" y="370733"/>
                </a:cubicBezTo>
                <a:cubicBezTo>
                  <a:pt x="1923708" y="373849"/>
                  <a:pt x="1924308" y="377194"/>
                  <a:pt x="1924308" y="380727"/>
                </a:cubicBezTo>
                <a:cubicBezTo>
                  <a:pt x="1924308" y="385132"/>
                  <a:pt x="1923388" y="389248"/>
                  <a:pt x="1921550" y="393096"/>
                </a:cubicBezTo>
                <a:cubicBezTo>
                  <a:pt x="1919764" y="396945"/>
                  <a:pt x="1917218" y="400061"/>
                  <a:pt x="1913959" y="402432"/>
                </a:cubicBezTo>
                <a:cubicBezTo>
                  <a:pt x="1914925" y="402608"/>
                  <a:pt x="1916275" y="402801"/>
                  <a:pt x="1918049" y="403051"/>
                </a:cubicBezTo>
                <a:cubicBezTo>
                  <a:pt x="1919807" y="403278"/>
                  <a:pt x="1921646" y="403546"/>
                  <a:pt x="1923565" y="403822"/>
                </a:cubicBezTo>
                <a:cubicBezTo>
                  <a:pt x="1925470" y="404111"/>
                  <a:pt x="1927255" y="404401"/>
                  <a:pt x="1928917" y="404703"/>
                </a:cubicBezTo>
                <a:cubicBezTo>
                  <a:pt x="1930567" y="405010"/>
                  <a:pt x="1931771" y="405286"/>
                  <a:pt x="1932514" y="405514"/>
                </a:cubicBezTo>
                <a:cubicBezTo>
                  <a:pt x="1933745" y="405917"/>
                  <a:pt x="1935007" y="406776"/>
                  <a:pt x="1936261" y="408052"/>
                </a:cubicBezTo>
                <a:cubicBezTo>
                  <a:pt x="1937511" y="409349"/>
                  <a:pt x="1938673" y="410840"/>
                  <a:pt x="1939727" y="412518"/>
                </a:cubicBezTo>
                <a:cubicBezTo>
                  <a:pt x="1940789" y="414210"/>
                  <a:pt x="1941643" y="415950"/>
                  <a:pt x="1942286" y="417778"/>
                </a:cubicBezTo>
                <a:cubicBezTo>
                  <a:pt x="1942951" y="419571"/>
                  <a:pt x="1943274" y="421223"/>
                  <a:pt x="1943274" y="422727"/>
                </a:cubicBezTo>
                <a:lnTo>
                  <a:pt x="1943274" y="446098"/>
                </a:lnTo>
                <a:cubicBezTo>
                  <a:pt x="1942916" y="446278"/>
                  <a:pt x="1942532" y="446541"/>
                  <a:pt x="1942085" y="446944"/>
                </a:cubicBezTo>
                <a:cubicBezTo>
                  <a:pt x="1941643" y="447361"/>
                  <a:pt x="1941166" y="447742"/>
                  <a:pt x="1940658" y="448132"/>
                </a:cubicBezTo>
                <a:cubicBezTo>
                  <a:pt x="1940139" y="448509"/>
                  <a:pt x="1939650" y="448851"/>
                  <a:pt x="1939196" y="449127"/>
                </a:cubicBezTo>
                <a:cubicBezTo>
                  <a:pt x="1938731" y="449421"/>
                  <a:pt x="1938342" y="449548"/>
                  <a:pt x="1938031" y="449548"/>
                </a:cubicBezTo>
                <a:lnTo>
                  <a:pt x="1865370" y="449548"/>
                </a:lnTo>
                <a:cubicBezTo>
                  <a:pt x="1864131" y="449548"/>
                  <a:pt x="1863200" y="449118"/>
                  <a:pt x="1862558" y="448246"/>
                </a:cubicBezTo>
                <a:cubicBezTo>
                  <a:pt x="1861915" y="447387"/>
                  <a:pt x="1861126" y="446668"/>
                  <a:pt x="1860176" y="446098"/>
                </a:cubicBezTo>
                <a:lnTo>
                  <a:pt x="1860176" y="422727"/>
                </a:lnTo>
                <a:cubicBezTo>
                  <a:pt x="1860176" y="421223"/>
                  <a:pt x="1860496" y="419571"/>
                  <a:pt x="1861150" y="417778"/>
                </a:cubicBezTo>
                <a:cubicBezTo>
                  <a:pt x="1861815" y="415950"/>
                  <a:pt x="1862658" y="414232"/>
                  <a:pt x="1863696" y="412580"/>
                </a:cubicBezTo>
                <a:cubicBezTo>
                  <a:pt x="1864739" y="410927"/>
                  <a:pt x="1865889" y="409437"/>
                  <a:pt x="1867166" y="408100"/>
                </a:cubicBezTo>
                <a:cubicBezTo>
                  <a:pt x="1868428" y="406789"/>
                  <a:pt x="1869690" y="405904"/>
                  <a:pt x="1870933" y="405501"/>
                </a:cubicBezTo>
                <a:cubicBezTo>
                  <a:pt x="1871564" y="405273"/>
                  <a:pt x="1872726" y="404997"/>
                  <a:pt x="1874422" y="404694"/>
                </a:cubicBezTo>
                <a:cubicBezTo>
                  <a:pt x="1876115" y="404387"/>
                  <a:pt x="1877935" y="404098"/>
                  <a:pt x="1879862" y="403809"/>
                </a:cubicBezTo>
                <a:cubicBezTo>
                  <a:pt x="1881789" y="403533"/>
                  <a:pt x="1883628" y="403265"/>
                  <a:pt x="1885398" y="403042"/>
                </a:cubicBezTo>
                <a:cubicBezTo>
                  <a:pt x="1887160" y="402788"/>
                  <a:pt x="1888522" y="402599"/>
                  <a:pt x="1889476" y="402419"/>
                </a:cubicBezTo>
                <a:cubicBezTo>
                  <a:pt x="1886229" y="400048"/>
                  <a:pt x="1883694" y="396958"/>
                  <a:pt x="1881820" y="393158"/>
                </a:cubicBezTo>
                <a:cubicBezTo>
                  <a:pt x="1879958" y="389349"/>
                  <a:pt x="1879039" y="385206"/>
                  <a:pt x="1879039" y="380727"/>
                </a:cubicBezTo>
                <a:cubicBezTo>
                  <a:pt x="1879039" y="377194"/>
                  <a:pt x="1879639" y="373849"/>
                  <a:pt x="1880835" y="370733"/>
                </a:cubicBezTo>
                <a:cubicBezTo>
                  <a:pt x="1882032" y="367616"/>
                  <a:pt x="1883659" y="364877"/>
                  <a:pt x="1885687" y="362514"/>
                </a:cubicBezTo>
                <a:cubicBezTo>
                  <a:pt x="1887726" y="360169"/>
                  <a:pt x="1890095" y="358302"/>
                  <a:pt x="1892846" y="356939"/>
                </a:cubicBezTo>
                <a:cubicBezTo>
                  <a:pt x="1895581" y="355562"/>
                  <a:pt x="1898505" y="354870"/>
                  <a:pt x="1901618" y="354870"/>
                </a:cubicBezTo>
                <a:close/>
                <a:moveTo>
                  <a:pt x="861813" y="354870"/>
                </a:moveTo>
                <a:cubicBezTo>
                  <a:pt x="866482" y="354870"/>
                  <a:pt x="870902" y="355866"/>
                  <a:pt x="875022" y="357847"/>
                </a:cubicBezTo>
                <a:cubicBezTo>
                  <a:pt x="879160" y="359808"/>
                  <a:pt x="882784" y="362495"/>
                  <a:pt x="885877" y="365869"/>
                </a:cubicBezTo>
                <a:cubicBezTo>
                  <a:pt x="888982" y="369268"/>
                  <a:pt x="891411" y="373210"/>
                  <a:pt x="893189" y="377694"/>
                </a:cubicBezTo>
                <a:cubicBezTo>
                  <a:pt x="894949" y="382178"/>
                  <a:pt x="895849" y="386990"/>
                  <a:pt x="895849" y="392074"/>
                </a:cubicBezTo>
                <a:cubicBezTo>
                  <a:pt x="895849" y="398412"/>
                  <a:pt x="894470" y="404334"/>
                  <a:pt x="891711" y="409872"/>
                </a:cubicBezTo>
                <a:cubicBezTo>
                  <a:pt x="889034" y="415409"/>
                  <a:pt x="885214" y="419893"/>
                  <a:pt x="880326" y="423305"/>
                </a:cubicBezTo>
                <a:cubicBezTo>
                  <a:pt x="881774" y="423557"/>
                  <a:pt x="883800" y="423835"/>
                  <a:pt x="886460" y="424194"/>
                </a:cubicBezTo>
                <a:cubicBezTo>
                  <a:pt x="889097" y="424522"/>
                  <a:pt x="891856" y="424907"/>
                  <a:pt x="894735" y="425304"/>
                </a:cubicBezTo>
                <a:cubicBezTo>
                  <a:pt x="897592" y="425721"/>
                  <a:pt x="900269" y="426137"/>
                  <a:pt x="902762" y="426572"/>
                </a:cubicBezTo>
                <a:cubicBezTo>
                  <a:pt x="905238" y="427013"/>
                  <a:pt x="907044" y="427411"/>
                  <a:pt x="908158" y="427739"/>
                </a:cubicBezTo>
                <a:cubicBezTo>
                  <a:pt x="910005" y="428319"/>
                  <a:pt x="911897" y="429555"/>
                  <a:pt x="913779" y="431390"/>
                </a:cubicBezTo>
                <a:cubicBezTo>
                  <a:pt x="915655" y="433257"/>
                  <a:pt x="917397" y="435402"/>
                  <a:pt x="918979" y="437817"/>
                </a:cubicBezTo>
                <a:cubicBezTo>
                  <a:pt x="920571" y="440251"/>
                  <a:pt x="921852" y="442755"/>
                  <a:pt x="922816" y="445385"/>
                </a:cubicBezTo>
                <a:cubicBezTo>
                  <a:pt x="923815" y="447965"/>
                  <a:pt x="924293" y="450342"/>
                  <a:pt x="924293" y="452506"/>
                </a:cubicBezTo>
                <a:lnTo>
                  <a:pt x="924293" y="486133"/>
                </a:lnTo>
                <a:cubicBezTo>
                  <a:pt x="923763" y="486392"/>
                  <a:pt x="923185" y="486770"/>
                  <a:pt x="922516" y="487351"/>
                </a:cubicBezTo>
                <a:cubicBezTo>
                  <a:pt x="921852" y="487950"/>
                  <a:pt x="921137" y="488499"/>
                  <a:pt x="920375" y="489060"/>
                </a:cubicBezTo>
                <a:cubicBezTo>
                  <a:pt x="919596" y="489602"/>
                  <a:pt x="918863" y="490094"/>
                  <a:pt x="918182" y="490491"/>
                </a:cubicBezTo>
                <a:cubicBezTo>
                  <a:pt x="917484" y="490914"/>
                  <a:pt x="916901" y="491097"/>
                  <a:pt x="916434" y="491097"/>
                </a:cubicBezTo>
                <a:lnTo>
                  <a:pt x="807441" y="491097"/>
                </a:lnTo>
                <a:cubicBezTo>
                  <a:pt x="805583" y="491097"/>
                  <a:pt x="804187" y="490479"/>
                  <a:pt x="803223" y="489224"/>
                </a:cubicBezTo>
                <a:cubicBezTo>
                  <a:pt x="802259" y="487988"/>
                  <a:pt x="801076" y="486953"/>
                  <a:pt x="799651" y="486133"/>
                </a:cubicBezTo>
                <a:lnTo>
                  <a:pt x="799651" y="452506"/>
                </a:lnTo>
                <a:cubicBezTo>
                  <a:pt x="799651" y="450342"/>
                  <a:pt x="800130" y="447965"/>
                  <a:pt x="801111" y="445385"/>
                </a:cubicBezTo>
                <a:cubicBezTo>
                  <a:pt x="802109" y="442755"/>
                  <a:pt x="803373" y="440283"/>
                  <a:pt x="804931" y="437905"/>
                </a:cubicBezTo>
                <a:cubicBezTo>
                  <a:pt x="806495" y="435528"/>
                  <a:pt x="808220" y="433383"/>
                  <a:pt x="810136" y="431460"/>
                </a:cubicBezTo>
                <a:cubicBezTo>
                  <a:pt x="812029" y="429574"/>
                  <a:pt x="813922" y="428300"/>
                  <a:pt x="815786" y="427720"/>
                </a:cubicBezTo>
                <a:cubicBezTo>
                  <a:pt x="816732" y="427392"/>
                  <a:pt x="818475" y="426995"/>
                  <a:pt x="821020" y="426559"/>
                </a:cubicBezTo>
                <a:cubicBezTo>
                  <a:pt x="823559" y="426118"/>
                  <a:pt x="826288" y="425702"/>
                  <a:pt x="829180" y="425285"/>
                </a:cubicBezTo>
                <a:cubicBezTo>
                  <a:pt x="832071" y="424888"/>
                  <a:pt x="834829" y="424503"/>
                  <a:pt x="837484" y="424182"/>
                </a:cubicBezTo>
                <a:cubicBezTo>
                  <a:pt x="840127" y="423816"/>
                  <a:pt x="842170" y="423545"/>
                  <a:pt x="843601" y="423286"/>
                </a:cubicBezTo>
                <a:cubicBezTo>
                  <a:pt x="838730" y="419874"/>
                  <a:pt x="834927" y="415428"/>
                  <a:pt x="832117" y="409960"/>
                </a:cubicBezTo>
                <a:cubicBezTo>
                  <a:pt x="829324" y="404479"/>
                  <a:pt x="827945" y="398519"/>
                  <a:pt x="827945" y="392074"/>
                </a:cubicBezTo>
                <a:cubicBezTo>
                  <a:pt x="827945" y="386990"/>
                  <a:pt x="828845" y="382178"/>
                  <a:pt x="830640" y="377694"/>
                </a:cubicBezTo>
                <a:cubicBezTo>
                  <a:pt x="832434" y="373210"/>
                  <a:pt x="834875" y="369268"/>
                  <a:pt x="837917" y="365869"/>
                </a:cubicBezTo>
                <a:cubicBezTo>
                  <a:pt x="840975" y="362495"/>
                  <a:pt x="844530" y="359808"/>
                  <a:pt x="848650" y="357847"/>
                </a:cubicBezTo>
                <a:cubicBezTo>
                  <a:pt x="852759" y="355866"/>
                  <a:pt x="857145" y="354870"/>
                  <a:pt x="861813" y="354870"/>
                </a:cubicBezTo>
                <a:close/>
                <a:moveTo>
                  <a:pt x="1213440" y="333074"/>
                </a:moveTo>
                <a:lnTo>
                  <a:pt x="1305052" y="425027"/>
                </a:lnTo>
                <a:lnTo>
                  <a:pt x="1213440" y="516980"/>
                </a:lnTo>
                <a:lnTo>
                  <a:pt x="1121827" y="425027"/>
                </a:lnTo>
                <a:close/>
                <a:moveTo>
                  <a:pt x="630909" y="331712"/>
                </a:moveTo>
                <a:cubicBezTo>
                  <a:pt x="635577" y="331712"/>
                  <a:pt x="639998" y="332703"/>
                  <a:pt x="644118" y="334674"/>
                </a:cubicBezTo>
                <a:cubicBezTo>
                  <a:pt x="648255" y="336625"/>
                  <a:pt x="651879" y="339299"/>
                  <a:pt x="654972" y="342656"/>
                </a:cubicBezTo>
                <a:cubicBezTo>
                  <a:pt x="658077" y="346038"/>
                  <a:pt x="660507" y="349960"/>
                  <a:pt x="662284" y="354422"/>
                </a:cubicBezTo>
                <a:cubicBezTo>
                  <a:pt x="664044" y="358884"/>
                  <a:pt x="664944" y="363672"/>
                  <a:pt x="664944" y="368730"/>
                </a:cubicBezTo>
                <a:cubicBezTo>
                  <a:pt x="664944" y="375036"/>
                  <a:pt x="663565" y="380929"/>
                  <a:pt x="660807" y="386439"/>
                </a:cubicBezTo>
                <a:cubicBezTo>
                  <a:pt x="658129" y="391948"/>
                  <a:pt x="654309" y="396410"/>
                  <a:pt x="649421" y="399805"/>
                </a:cubicBezTo>
                <a:cubicBezTo>
                  <a:pt x="650870" y="400056"/>
                  <a:pt x="652895" y="400332"/>
                  <a:pt x="655555" y="400690"/>
                </a:cubicBezTo>
                <a:cubicBezTo>
                  <a:pt x="658193" y="401016"/>
                  <a:pt x="660951" y="401399"/>
                  <a:pt x="663830" y="401794"/>
                </a:cubicBezTo>
                <a:cubicBezTo>
                  <a:pt x="666687" y="402208"/>
                  <a:pt x="669365" y="402623"/>
                  <a:pt x="671858" y="403056"/>
                </a:cubicBezTo>
                <a:cubicBezTo>
                  <a:pt x="674333" y="403495"/>
                  <a:pt x="676139" y="403890"/>
                  <a:pt x="677253" y="404216"/>
                </a:cubicBezTo>
                <a:cubicBezTo>
                  <a:pt x="679100" y="404794"/>
                  <a:pt x="680993" y="406024"/>
                  <a:pt x="682874" y="407850"/>
                </a:cubicBezTo>
                <a:cubicBezTo>
                  <a:pt x="684749" y="409707"/>
                  <a:pt x="686492" y="411841"/>
                  <a:pt x="688073" y="414244"/>
                </a:cubicBezTo>
                <a:cubicBezTo>
                  <a:pt x="689666" y="416667"/>
                  <a:pt x="690947" y="419158"/>
                  <a:pt x="691911" y="421775"/>
                </a:cubicBezTo>
                <a:cubicBezTo>
                  <a:pt x="692909" y="424341"/>
                  <a:pt x="693388" y="426707"/>
                  <a:pt x="693388" y="428860"/>
                </a:cubicBezTo>
                <a:lnTo>
                  <a:pt x="693388" y="462319"/>
                </a:lnTo>
                <a:cubicBezTo>
                  <a:pt x="692857" y="462577"/>
                  <a:pt x="692280" y="462953"/>
                  <a:pt x="691611" y="463530"/>
                </a:cubicBezTo>
                <a:cubicBezTo>
                  <a:pt x="690947" y="464127"/>
                  <a:pt x="690231" y="464673"/>
                  <a:pt x="689470" y="465231"/>
                </a:cubicBezTo>
                <a:cubicBezTo>
                  <a:pt x="688691" y="465771"/>
                  <a:pt x="687958" y="466260"/>
                  <a:pt x="687277" y="466656"/>
                </a:cubicBezTo>
                <a:cubicBezTo>
                  <a:pt x="686579" y="467076"/>
                  <a:pt x="685996" y="467258"/>
                  <a:pt x="685528" y="467258"/>
                </a:cubicBezTo>
                <a:lnTo>
                  <a:pt x="576537" y="467258"/>
                </a:lnTo>
                <a:cubicBezTo>
                  <a:pt x="574679" y="467258"/>
                  <a:pt x="573283" y="466643"/>
                  <a:pt x="572319" y="465394"/>
                </a:cubicBezTo>
                <a:cubicBezTo>
                  <a:pt x="571355" y="464164"/>
                  <a:pt x="570172" y="463135"/>
                  <a:pt x="568747" y="462319"/>
                </a:cubicBezTo>
                <a:lnTo>
                  <a:pt x="568747" y="428860"/>
                </a:lnTo>
                <a:cubicBezTo>
                  <a:pt x="568747" y="426707"/>
                  <a:pt x="569226" y="424341"/>
                  <a:pt x="570207" y="421775"/>
                </a:cubicBezTo>
                <a:cubicBezTo>
                  <a:pt x="571205" y="419158"/>
                  <a:pt x="572469" y="416698"/>
                  <a:pt x="574027" y="414332"/>
                </a:cubicBezTo>
                <a:cubicBezTo>
                  <a:pt x="575591" y="411966"/>
                  <a:pt x="577316" y="409833"/>
                  <a:pt x="579232" y="407919"/>
                </a:cubicBezTo>
                <a:cubicBezTo>
                  <a:pt x="581125" y="406043"/>
                  <a:pt x="583018" y="404775"/>
                  <a:pt x="584882" y="404198"/>
                </a:cubicBezTo>
                <a:cubicBezTo>
                  <a:pt x="585828" y="403871"/>
                  <a:pt x="587571" y="403476"/>
                  <a:pt x="590116" y="403043"/>
                </a:cubicBezTo>
                <a:cubicBezTo>
                  <a:pt x="592655" y="402604"/>
                  <a:pt x="595384" y="402190"/>
                  <a:pt x="598275" y="401775"/>
                </a:cubicBezTo>
                <a:cubicBezTo>
                  <a:pt x="601167" y="401380"/>
                  <a:pt x="603925" y="400997"/>
                  <a:pt x="606579" y="400677"/>
                </a:cubicBezTo>
                <a:cubicBezTo>
                  <a:pt x="609222" y="400313"/>
                  <a:pt x="611265" y="400043"/>
                  <a:pt x="612696" y="399786"/>
                </a:cubicBezTo>
                <a:cubicBezTo>
                  <a:pt x="607826" y="396391"/>
                  <a:pt x="604023" y="391967"/>
                  <a:pt x="601213" y="386526"/>
                </a:cubicBezTo>
                <a:cubicBezTo>
                  <a:pt x="598420" y="381073"/>
                  <a:pt x="597040" y="375143"/>
                  <a:pt x="597040" y="368730"/>
                </a:cubicBezTo>
                <a:cubicBezTo>
                  <a:pt x="597040" y="363672"/>
                  <a:pt x="597941" y="358884"/>
                  <a:pt x="599735" y="354422"/>
                </a:cubicBezTo>
                <a:cubicBezTo>
                  <a:pt x="601530" y="349960"/>
                  <a:pt x="603971" y="346038"/>
                  <a:pt x="607012" y="342656"/>
                </a:cubicBezTo>
                <a:cubicBezTo>
                  <a:pt x="610071" y="339299"/>
                  <a:pt x="613625" y="336625"/>
                  <a:pt x="617746" y="334674"/>
                </a:cubicBezTo>
                <a:cubicBezTo>
                  <a:pt x="621854" y="332703"/>
                  <a:pt x="626240" y="331712"/>
                  <a:pt x="630909" y="331712"/>
                </a:cubicBezTo>
                <a:close/>
                <a:moveTo>
                  <a:pt x="62162" y="331712"/>
                </a:moveTo>
                <a:cubicBezTo>
                  <a:pt x="66831" y="331712"/>
                  <a:pt x="71251" y="332703"/>
                  <a:pt x="75371" y="334674"/>
                </a:cubicBezTo>
                <a:cubicBezTo>
                  <a:pt x="79509" y="336625"/>
                  <a:pt x="83133" y="339299"/>
                  <a:pt x="86226" y="342656"/>
                </a:cubicBezTo>
                <a:cubicBezTo>
                  <a:pt x="89331" y="346038"/>
                  <a:pt x="91760" y="349960"/>
                  <a:pt x="93538" y="354422"/>
                </a:cubicBezTo>
                <a:cubicBezTo>
                  <a:pt x="95298" y="358884"/>
                  <a:pt x="96198" y="363672"/>
                  <a:pt x="96198" y="368730"/>
                </a:cubicBezTo>
                <a:cubicBezTo>
                  <a:pt x="96198" y="375036"/>
                  <a:pt x="94819" y="380929"/>
                  <a:pt x="92060" y="386439"/>
                </a:cubicBezTo>
                <a:cubicBezTo>
                  <a:pt x="89383" y="391948"/>
                  <a:pt x="85563" y="396410"/>
                  <a:pt x="80675" y="399805"/>
                </a:cubicBezTo>
                <a:cubicBezTo>
                  <a:pt x="82123" y="400056"/>
                  <a:pt x="84149" y="400332"/>
                  <a:pt x="86809" y="400690"/>
                </a:cubicBezTo>
                <a:cubicBezTo>
                  <a:pt x="89446" y="401016"/>
                  <a:pt x="92205" y="401399"/>
                  <a:pt x="95084" y="401794"/>
                </a:cubicBezTo>
                <a:cubicBezTo>
                  <a:pt x="97941" y="402208"/>
                  <a:pt x="100618" y="402623"/>
                  <a:pt x="103111" y="403056"/>
                </a:cubicBezTo>
                <a:cubicBezTo>
                  <a:pt x="105587" y="403495"/>
                  <a:pt x="107393" y="403890"/>
                  <a:pt x="108507" y="404216"/>
                </a:cubicBezTo>
                <a:cubicBezTo>
                  <a:pt x="110354" y="404794"/>
                  <a:pt x="112246" y="406024"/>
                  <a:pt x="114128" y="407850"/>
                </a:cubicBezTo>
                <a:cubicBezTo>
                  <a:pt x="116003" y="409707"/>
                  <a:pt x="117746" y="411841"/>
                  <a:pt x="119327" y="414244"/>
                </a:cubicBezTo>
                <a:cubicBezTo>
                  <a:pt x="120920" y="416667"/>
                  <a:pt x="122201" y="419158"/>
                  <a:pt x="123165" y="421775"/>
                </a:cubicBezTo>
                <a:cubicBezTo>
                  <a:pt x="124163" y="424341"/>
                  <a:pt x="124642" y="426707"/>
                  <a:pt x="124642" y="428860"/>
                </a:cubicBezTo>
                <a:lnTo>
                  <a:pt x="124642" y="462319"/>
                </a:lnTo>
                <a:cubicBezTo>
                  <a:pt x="124111" y="462577"/>
                  <a:pt x="123534" y="462953"/>
                  <a:pt x="122865" y="463530"/>
                </a:cubicBezTo>
                <a:cubicBezTo>
                  <a:pt x="122201" y="464127"/>
                  <a:pt x="121485" y="464673"/>
                  <a:pt x="120724" y="465231"/>
                </a:cubicBezTo>
                <a:cubicBezTo>
                  <a:pt x="119945" y="465771"/>
                  <a:pt x="119212" y="466260"/>
                  <a:pt x="118531" y="466656"/>
                </a:cubicBezTo>
                <a:cubicBezTo>
                  <a:pt x="117833" y="467076"/>
                  <a:pt x="117250" y="467258"/>
                  <a:pt x="116782" y="467258"/>
                </a:cubicBezTo>
                <a:lnTo>
                  <a:pt x="7790" y="467258"/>
                </a:lnTo>
                <a:cubicBezTo>
                  <a:pt x="5932" y="467258"/>
                  <a:pt x="4536" y="466643"/>
                  <a:pt x="3572" y="465394"/>
                </a:cubicBezTo>
                <a:cubicBezTo>
                  <a:pt x="2608" y="464164"/>
                  <a:pt x="1425" y="463135"/>
                  <a:pt x="0" y="462319"/>
                </a:cubicBezTo>
                <a:lnTo>
                  <a:pt x="0" y="428860"/>
                </a:lnTo>
                <a:cubicBezTo>
                  <a:pt x="0" y="426707"/>
                  <a:pt x="479" y="424341"/>
                  <a:pt x="1460" y="421775"/>
                </a:cubicBezTo>
                <a:cubicBezTo>
                  <a:pt x="2458" y="419158"/>
                  <a:pt x="3722" y="416698"/>
                  <a:pt x="5280" y="414332"/>
                </a:cubicBezTo>
                <a:cubicBezTo>
                  <a:pt x="6844" y="411966"/>
                  <a:pt x="8569" y="409833"/>
                  <a:pt x="10485" y="407919"/>
                </a:cubicBezTo>
                <a:cubicBezTo>
                  <a:pt x="12378" y="406043"/>
                  <a:pt x="14271" y="404775"/>
                  <a:pt x="16135" y="404198"/>
                </a:cubicBezTo>
                <a:cubicBezTo>
                  <a:pt x="17081" y="403871"/>
                  <a:pt x="18824" y="403476"/>
                  <a:pt x="21369" y="403043"/>
                </a:cubicBezTo>
                <a:cubicBezTo>
                  <a:pt x="23908" y="402604"/>
                  <a:pt x="26637" y="402190"/>
                  <a:pt x="29529" y="401775"/>
                </a:cubicBezTo>
                <a:cubicBezTo>
                  <a:pt x="32420" y="401380"/>
                  <a:pt x="35178" y="400997"/>
                  <a:pt x="37833" y="400677"/>
                </a:cubicBezTo>
                <a:cubicBezTo>
                  <a:pt x="40476" y="400313"/>
                  <a:pt x="42519" y="400043"/>
                  <a:pt x="43950" y="399786"/>
                </a:cubicBezTo>
                <a:cubicBezTo>
                  <a:pt x="39079" y="396391"/>
                  <a:pt x="35276" y="391967"/>
                  <a:pt x="32466" y="386526"/>
                </a:cubicBezTo>
                <a:cubicBezTo>
                  <a:pt x="29673" y="381073"/>
                  <a:pt x="28294" y="375143"/>
                  <a:pt x="28294" y="368730"/>
                </a:cubicBezTo>
                <a:cubicBezTo>
                  <a:pt x="28294" y="363672"/>
                  <a:pt x="29194" y="358884"/>
                  <a:pt x="30989" y="354422"/>
                </a:cubicBezTo>
                <a:cubicBezTo>
                  <a:pt x="32783" y="349960"/>
                  <a:pt x="35224" y="346038"/>
                  <a:pt x="38266" y="342656"/>
                </a:cubicBezTo>
                <a:cubicBezTo>
                  <a:pt x="41324" y="339299"/>
                  <a:pt x="44879" y="336625"/>
                  <a:pt x="48999" y="334674"/>
                </a:cubicBezTo>
                <a:cubicBezTo>
                  <a:pt x="53108" y="332703"/>
                  <a:pt x="57494" y="331712"/>
                  <a:pt x="62162" y="331712"/>
                </a:cubicBezTo>
                <a:close/>
                <a:moveTo>
                  <a:pt x="1029534" y="327625"/>
                </a:moveTo>
                <a:lnTo>
                  <a:pt x="1085727" y="383818"/>
                </a:lnTo>
                <a:lnTo>
                  <a:pt x="1029534" y="440007"/>
                </a:lnTo>
                <a:lnTo>
                  <a:pt x="973340" y="383818"/>
                </a:lnTo>
                <a:close/>
                <a:moveTo>
                  <a:pt x="272364" y="260193"/>
                </a:moveTo>
                <a:cubicBezTo>
                  <a:pt x="284788" y="260193"/>
                  <a:pt x="296551" y="262878"/>
                  <a:pt x="307516" y="268215"/>
                </a:cubicBezTo>
                <a:cubicBezTo>
                  <a:pt x="318527" y="273501"/>
                  <a:pt x="328171" y="280742"/>
                  <a:pt x="336403" y="289835"/>
                </a:cubicBezTo>
                <a:cubicBezTo>
                  <a:pt x="344665" y="298997"/>
                  <a:pt x="351130" y="309620"/>
                  <a:pt x="355860" y="321704"/>
                </a:cubicBezTo>
                <a:cubicBezTo>
                  <a:pt x="360544" y="333789"/>
                  <a:pt x="362940" y="346758"/>
                  <a:pt x="362940" y="360457"/>
                </a:cubicBezTo>
                <a:cubicBezTo>
                  <a:pt x="362940" y="377539"/>
                  <a:pt x="359269" y="393499"/>
                  <a:pt x="351929" y="408422"/>
                </a:cubicBezTo>
                <a:cubicBezTo>
                  <a:pt x="344803" y="423345"/>
                  <a:pt x="334637" y="435430"/>
                  <a:pt x="321629" y="444625"/>
                </a:cubicBezTo>
                <a:cubicBezTo>
                  <a:pt x="325484" y="445305"/>
                  <a:pt x="330874" y="446053"/>
                  <a:pt x="337954" y="447022"/>
                </a:cubicBezTo>
                <a:cubicBezTo>
                  <a:pt x="344972" y="447906"/>
                  <a:pt x="352312" y="448942"/>
                  <a:pt x="359976" y="450013"/>
                </a:cubicBezTo>
                <a:cubicBezTo>
                  <a:pt x="367577" y="451135"/>
                  <a:pt x="374703" y="452257"/>
                  <a:pt x="381337" y="453430"/>
                </a:cubicBezTo>
                <a:cubicBezTo>
                  <a:pt x="387925" y="454619"/>
                  <a:pt x="392732" y="455690"/>
                  <a:pt x="395696" y="456574"/>
                </a:cubicBezTo>
                <a:cubicBezTo>
                  <a:pt x="400610" y="458138"/>
                  <a:pt x="405647" y="461469"/>
                  <a:pt x="410654" y="466415"/>
                </a:cubicBezTo>
                <a:cubicBezTo>
                  <a:pt x="415645" y="471446"/>
                  <a:pt x="420283" y="477225"/>
                  <a:pt x="424491" y="483735"/>
                </a:cubicBezTo>
                <a:cubicBezTo>
                  <a:pt x="428729" y="490296"/>
                  <a:pt x="432138" y="497043"/>
                  <a:pt x="434703" y="504131"/>
                </a:cubicBezTo>
                <a:cubicBezTo>
                  <a:pt x="437360" y="511083"/>
                  <a:pt x="438650" y="517491"/>
                  <a:pt x="438650" y="523320"/>
                </a:cubicBezTo>
                <a:lnTo>
                  <a:pt x="438650" y="613947"/>
                </a:lnTo>
                <a:cubicBezTo>
                  <a:pt x="437222" y="614644"/>
                  <a:pt x="435686" y="615664"/>
                  <a:pt x="433904" y="617228"/>
                </a:cubicBezTo>
                <a:cubicBezTo>
                  <a:pt x="432138" y="618842"/>
                  <a:pt x="430234" y="620321"/>
                  <a:pt x="428207" y="621834"/>
                </a:cubicBezTo>
                <a:cubicBezTo>
                  <a:pt x="426134" y="623296"/>
                  <a:pt x="424183" y="624621"/>
                  <a:pt x="422371" y="625692"/>
                </a:cubicBezTo>
                <a:cubicBezTo>
                  <a:pt x="420513" y="626831"/>
                  <a:pt x="418962" y="627324"/>
                  <a:pt x="417718" y="627324"/>
                </a:cubicBezTo>
                <a:lnTo>
                  <a:pt x="127670" y="627324"/>
                </a:lnTo>
                <a:cubicBezTo>
                  <a:pt x="122725" y="627324"/>
                  <a:pt x="119008" y="625658"/>
                  <a:pt x="116444" y="622276"/>
                </a:cubicBezTo>
                <a:cubicBezTo>
                  <a:pt x="113879" y="618944"/>
                  <a:pt x="110731" y="616157"/>
                  <a:pt x="106938" y="613947"/>
                </a:cubicBezTo>
                <a:lnTo>
                  <a:pt x="106938" y="523320"/>
                </a:lnTo>
                <a:cubicBezTo>
                  <a:pt x="106938" y="517491"/>
                  <a:pt x="108212" y="511083"/>
                  <a:pt x="110823" y="504131"/>
                </a:cubicBezTo>
                <a:cubicBezTo>
                  <a:pt x="113480" y="497043"/>
                  <a:pt x="116843" y="490381"/>
                  <a:pt x="120989" y="483973"/>
                </a:cubicBezTo>
                <a:cubicBezTo>
                  <a:pt x="125151" y="477565"/>
                  <a:pt x="129743" y="471786"/>
                  <a:pt x="134841" y="466602"/>
                </a:cubicBezTo>
                <a:cubicBezTo>
                  <a:pt x="139879" y="461520"/>
                  <a:pt x="144916" y="458087"/>
                  <a:pt x="149876" y="456523"/>
                </a:cubicBezTo>
                <a:cubicBezTo>
                  <a:pt x="152395" y="455639"/>
                  <a:pt x="157032" y="454568"/>
                  <a:pt x="163805" y="453396"/>
                </a:cubicBezTo>
                <a:cubicBezTo>
                  <a:pt x="170562" y="452206"/>
                  <a:pt x="177826" y="451084"/>
                  <a:pt x="185520" y="449962"/>
                </a:cubicBezTo>
                <a:cubicBezTo>
                  <a:pt x="193214" y="448891"/>
                  <a:pt x="200554" y="447855"/>
                  <a:pt x="207618" y="446988"/>
                </a:cubicBezTo>
                <a:cubicBezTo>
                  <a:pt x="214652" y="446002"/>
                  <a:pt x="220088" y="445271"/>
                  <a:pt x="223897" y="444574"/>
                </a:cubicBezTo>
                <a:cubicBezTo>
                  <a:pt x="210936" y="435379"/>
                  <a:pt x="200815" y="423396"/>
                  <a:pt x="193336" y="408660"/>
                </a:cubicBezTo>
                <a:cubicBezTo>
                  <a:pt x="185904" y="393890"/>
                  <a:pt x="182233" y="377828"/>
                  <a:pt x="182233" y="360457"/>
                </a:cubicBezTo>
                <a:cubicBezTo>
                  <a:pt x="182233" y="346758"/>
                  <a:pt x="184629" y="333789"/>
                  <a:pt x="189405" y="321704"/>
                </a:cubicBezTo>
                <a:cubicBezTo>
                  <a:pt x="194181" y="309620"/>
                  <a:pt x="200677" y="298997"/>
                  <a:pt x="208770" y="289835"/>
                </a:cubicBezTo>
                <a:cubicBezTo>
                  <a:pt x="216909" y="280742"/>
                  <a:pt x="226369" y="273501"/>
                  <a:pt x="237350" y="268215"/>
                </a:cubicBezTo>
                <a:cubicBezTo>
                  <a:pt x="248269" y="262878"/>
                  <a:pt x="259940" y="260193"/>
                  <a:pt x="272364" y="260193"/>
                </a:cubicBezTo>
                <a:close/>
                <a:moveTo>
                  <a:pt x="1472109" y="254744"/>
                </a:moveTo>
                <a:cubicBezTo>
                  <a:pt x="1476777" y="254744"/>
                  <a:pt x="1481198" y="255740"/>
                  <a:pt x="1485318" y="257721"/>
                </a:cubicBezTo>
                <a:cubicBezTo>
                  <a:pt x="1489456" y="259682"/>
                  <a:pt x="1493080" y="262369"/>
                  <a:pt x="1496173" y="265743"/>
                </a:cubicBezTo>
                <a:cubicBezTo>
                  <a:pt x="1499277" y="269142"/>
                  <a:pt x="1501707" y="273084"/>
                  <a:pt x="1503484" y="277568"/>
                </a:cubicBezTo>
                <a:cubicBezTo>
                  <a:pt x="1505244" y="282052"/>
                  <a:pt x="1506144" y="286864"/>
                  <a:pt x="1506144" y="291948"/>
                </a:cubicBezTo>
                <a:cubicBezTo>
                  <a:pt x="1506144" y="298286"/>
                  <a:pt x="1504765" y="304208"/>
                  <a:pt x="1502007" y="309746"/>
                </a:cubicBezTo>
                <a:cubicBezTo>
                  <a:pt x="1499329" y="315283"/>
                  <a:pt x="1495509" y="319767"/>
                  <a:pt x="1490621" y="323179"/>
                </a:cubicBezTo>
                <a:cubicBezTo>
                  <a:pt x="1492070" y="323431"/>
                  <a:pt x="1494095" y="323709"/>
                  <a:pt x="1496755" y="324068"/>
                </a:cubicBezTo>
                <a:cubicBezTo>
                  <a:pt x="1499393" y="324396"/>
                  <a:pt x="1502151" y="324781"/>
                  <a:pt x="1505031" y="325178"/>
                </a:cubicBezTo>
                <a:cubicBezTo>
                  <a:pt x="1507887" y="325595"/>
                  <a:pt x="1510565" y="326011"/>
                  <a:pt x="1513058" y="326446"/>
                </a:cubicBezTo>
                <a:cubicBezTo>
                  <a:pt x="1515533" y="326887"/>
                  <a:pt x="1517340" y="327285"/>
                  <a:pt x="1518453" y="327613"/>
                </a:cubicBezTo>
                <a:cubicBezTo>
                  <a:pt x="1520300" y="328193"/>
                  <a:pt x="1522193" y="329429"/>
                  <a:pt x="1524074" y="331264"/>
                </a:cubicBezTo>
                <a:cubicBezTo>
                  <a:pt x="1525950" y="333131"/>
                  <a:pt x="1527692" y="335276"/>
                  <a:pt x="1529274" y="337691"/>
                </a:cubicBezTo>
                <a:cubicBezTo>
                  <a:pt x="1530866" y="340125"/>
                  <a:pt x="1532147" y="342629"/>
                  <a:pt x="1533111" y="345259"/>
                </a:cubicBezTo>
                <a:cubicBezTo>
                  <a:pt x="1534110" y="347839"/>
                  <a:pt x="1534588" y="350216"/>
                  <a:pt x="1534588" y="352380"/>
                </a:cubicBezTo>
                <a:lnTo>
                  <a:pt x="1534588" y="386007"/>
                </a:lnTo>
                <a:cubicBezTo>
                  <a:pt x="1534058" y="386266"/>
                  <a:pt x="1533480" y="386644"/>
                  <a:pt x="1532811" y="387225"/>
                </a:cubicBezTo>
                <a:cubicBezTo>
                  <a:pt x="1532147" y="387824"/>
                  <a:pt x="1531432" y="388373"/>
                  <a:pt x="1530670" y="388934"/>
                </a:cubicBezTo>
                <a:cubicBezTo>
                  <a:pt x="1529891" y="389476"/>
                  <a:pt x="1529158" y="389968"/>
                  <a:pt x="1528477" y="390365"/>
                </a:cubicBezTo>
                <a:cubicBezTo>
                  <a:pt x="1527779" y="390788"/>
                  <a:pt x="1527196" y="390971"/>
                  <a:pt x="1526729" y="390971"/>
                </a:cubicBezTo>
                <a:lnTo>
                  <a:pt x="1417737" y="390971"/>
                </a:lnTo>
                <a:cubicBezTo>
                  <a:pt x="1415879" y="390971"/>
                  <a:pt x="1414482" y="390353"/>
                  <a:pt x="1413518" y="389098"/>
                </a:cubicBezTo>
                <a:cubicBezTo>
                  <a:pt x="1412555" y="387862"/>
                  <a:pt x="1411372" y="386827"/>
                  <a:pt x="1409946" y="386007"/>
                </a:cubicBezTo>
                <a:lnTo>
                  <a:pt x="1409946" y="352380"/>
                </a:lnTo>
                <a:cubicBezTo>
                  <a:pt x="1409946" y="350216"/>
                  <a:pt x="1410425" y="347839"/>
                  <a:pt x="1411406" y="345259"/>
                </a:cubicBezTo>
                <a:cubicBezTo>
                  <a:pt x="1412405" y="342629"/>
                  <a:pt x="1413668" y="340157"/>
                  <a:pt x="1415226" y="337779"/>
                </a:cubicBezTo>
                <a:cubicBezTo>
                  <a:pt x="1416790" y="335402"/>
                  <a:pt x="1418516" y="333257"/>
                  <a:pt x="1420432" y="331334"/>
                </a:cubicBezTo>
                <a:cubicBezTo>
                  <a:pt x="1422324" y="329448"/>
                  <a:pt x="1424217" y="328174"/>
                  <a:pt x="1426081" y="327594"/>
                </a:cubicBezTo>
                <a:cubicBezTo>
                  <a:pt x="1427028" y="327266"/>
                  <a:pt x="1428770" y="326869"/>
                  <a:pt x="1431315" y="326433"/>
                </a:cubicBezTo>
                <a:cubicBezTo>
                  <a:pt x="1433854" y="325992"/>
                  <a:pt x="1436584" y="325576"/>
                  <a:pt x="1439475" y="325159"/>
                </a:cubicBezTo>
                <a:cubicBezTo>
                  <a:pt x="1442366" y="324762"/>
                  <a:pt x="1445125" y="324377"/>
                  <a:pt x="1447779" y="324056"/>
                </a:cubicBezTo>
                <a:cubicBezTo>
                  <a:pt x="1450422" y="323690"/>
                  <a:pt x="1452465" y="323419"/>
                  <a:pt x="1453896" y="323160"/>
                </a:cubicBezTo>
                <a:cubicBezTo>
                  <a:pt x="1449026" y="319748"/>
                  <a:pt x="1445223" y="315302"/>
                  <a:pt x="1442412" y="309834"/>
                </a:cubicBezTo>
                <a:cubicBezTo>
                  <a:pt x="1439619" y="304353"/>
                  <a:pt x="1438240" y="298393"/>
                  <a:pt x="1438240" y="291948"/>
                </a:cubicBezTo>
                <a:cubicBezTo>
                  <a:pt x="1438240" y="286864"/>
                  <a:pt x="1439140" y="282052"/>
                  <a:pt x="1440935" y="277568"/>
                </a:cubicBezTo>
                <a:cubicBezTo>
                  <a:pt x="1442730" y="273084"/>
                  <a:pt x="1445171" y="269142"/>
                  <a:pt x="1448212" y="265743"/>
                </a:cubicBezTo>
                <a:cubicBezTo>
                  <a:pt x="1451271" y="262369"/>
                  <a:pt x="1454825" y="259682"/>
                  <a:pt x="1458946" y="257721"/>
                </a:cubicBezTo>
                <a:cubicBezTo>
                  <a:pt x="1463054" y="255740"/>
                  <a:pt x="1467440" y="254744"/>
                  <a:pt x="1472109" y="254744"/>
                </a:cubicBezTo>
                <a:close/>
                <a:moveTo>
                  <a:pt x="757079" y="244527"/>
                </a:moveTo>
                <a:lnTo>
                  <a:pt x="813273" y="300720"/>
                </a:lnTo>
                <a:lnTo>
                  <a:pt x="757079" y="356909"/>
                </a:lnTo>
                <a:lnTo>
                  <a:pt x="700886" y="300720"/>
                </a:lnTo>
                <a:close/>
                <a:moveTo>
                  <a:pt x="1697147" y="189355"/>
                </a:moveTo>
                <a:cubicBezTo>
                  <a:pt x="1704035" y="189355"/>
                  <a:pt x="1710557" y="190830"/>
                  <a:pt x="1716636" y="193761"/>
                </a:cubicBezTo>
                <a:cubicBezTo>
                  <a:pt x="1722740" y="196663"/>
                  <a:pt x="1728087" y="200640"/>
                  <a:pt x="1732651" y="205633"/>
                </a:cubicBezTo>
                <a:cubicBezTo>
                  <a:pt x="1737232" y="210665"/>
                  <a:pt x="1740816" y="216498"/>
                  <a:pt x="1743438" y="223135"/>
                </a:cubicBezTo>
                <a:cubicBezTo>
                  <a:pt x="1746035" y="229771"/>
                  <a:pt x="1747363" y="236893"/>
                  <a:pt x="1747363" y="244416"/>
                </a:cubicBezTo>
                <a:cubicBezTo>
                  <a:pt x="1747363" y="253797"/>
                  <a:pt x="1745329" y="262562"/>
                  <a:pt x="1741259" y="270757"/>
                </a:cubicBezTo>
                <a:cubicBezTo>
                  <a:pt x="1737308" y="278952"/>
                  <a:pt x="1731672" y="285589"/>
                  <a:pt x="1724460" y="290638"/>
                </a:cubicBezTo>
                <a:cubicBezTo>
                  <a:pt x="1726597" y="291012"/>
                  <a:pt x="1729586" y="291423"/>
                  <a:pt x="1733511" y="291955"/>
                </a:cubicBezTo>
                <a:cubicBezTo>
                  <a:pt x="1737402" y="292440"/>
                  <a:pt x="1741472" y="293009"/>
                  <a:pt x="1745720" y="293597"/>
                </a:cubicBezTo>
                <a:cubicBezTo>
                  <a:pt x="1749935" y="294213"/>
                  <a:pt x="1753885" y="294829"/>
                  <a:pt x="1757563" y="295473"/>
                </a:cubicBezTo>
                <a:cubicBezTo>
                  <a:pt x="1761216" y="296127"/>
                  <a:pt x="1763881" y="296715"/>
                  <a:pt x="1765524" y="297200"/>
                </a:cubicBezTo>
                <a:cubicBezTo>
                  <a:pt x="1768249" y="298059"/>
                  <a:pt x="1771041" y="299888"/>
                  <a:pt x="1773817" y="302605"/>
                </a:cubicBezTo>
                <a:cubicBezTo>
                  <a:pt x="1776584" y="305368"/>
                  <a:pt x="1779155" y="308541"/>
                  <a:pt x="1781488" y="312116"/>
                </a:cubicBezTo>
                <a:cubicBezTo>
                  <a:pt x="1783838" y="315719"/>
                  <a:pt x="1785728" y="319425"/>
                  <a:pt x="1787150" y="323317"/>
                </a:cubicBezTo>
                <a:cubicBezTo>
                  <a:pt x="1788623" y="327135"/>
                  <a:pt x="1789338" y="330653"/>
                  <a:pt x="1789338" y="333855"/>
                </a:cubicBezTo>
                <a:lnTo>
                  <a:pt x="1789338" y="383624"/>
                </a:lnTo>
                <a:cubicBezTo>
                  <a:pt x="1788546" y="384007"/>
                  <a:pt x="1787695" y="384567"/>
                  <a:pt x="1786707" y="385426"/>
                </a:cubicBezTo>
                <a:cubicBezTo>
                  <a:pt x="1785728" y="386312"/>
                  <a:pt x="1784672" y="387124"/>
                  <a:pt x="1783549" y="387955"/>
                </a:cubicBezTo>
                <a:cubicBezTo>
                  <a:pt x="1782399" y="388758"/>
                  <a:pt x="1781318" y="389486"/>
                  <a:pt x="1780313" y="390074"/>
                </a:cubicBezTo>
                <a:cubicBezTo>
                  <a:pt x="1779283" y="390699"/>
                  <a:pt x="1778423" y="390970"/>
                  <a:pt x="1777733" y="390970"/>
                </a:cubicBezTo>
                <a:lnTo>
                  <a:pt x="1616926" y="390970"/>
                </a:lnTo>
                <a:cubicBezTo>
                  <a:pt x="1614185" y="390970"/>
                  <a:pt x="1612124" y="390055"/>
                  <a:pt x="1610703" y="388198"/>
                </a:cubicBezTo>
                <a:cubicBezTo>
                  <a:pt x="1609281" y="386368"/>
                  <a:pt x="1607535" y="384837"/>
                  <a:pt x="1605432" y="383624"/>
                </a:cubicBezTo>
                <a:lnTo>
                  <a:pt x="1605432" y="333855"/>
                </a:lnTo>
                <a:cubicBezTo>
                  <a:pt x="1605432" y="330653"/>
                  <a:pt x="1606139" y="327135"/>
                  <a:pt x="1607586" y="323317"/>
                </a:cubicBezTo>
                <a:cubicBezTo>
                  <a:pt x="1609059" y="319425"/>
                  <a:pt x="1610924" y="315766"/>
                  <a:pt x="1613223" y="312247"/>
                </a:cubicBezTo>
                <a:cubicBezTo>
                  <a:pt x="1615530" y="308728"/>
                  <a:pt x="1618076" y="305554"/>
                  <a:pt x="1620902" y="302707"/>
                </a:cubicBezTo>
                <a:cubicBezTo>
                  <a:pt x="1623695" y="299916"/>
                  <a:pt x="1626488" y="298031"/>
                  <a:pt x="1629238" y="297172"/>
                </a:cubicBezTo>
                <a:cubicBezTo>
                  <a:pt x="1630634" y="296687"/>
                  <a:pt x="1633205" y="296099"/>
                  <a:pt x="1636960" y="295455"/>
                </a:cubicBezTo>
                <a:cubicBezTo>
                  <a:pt x="1640706" y="294801"/>
                  <a:pt x="1644734" y="294185"/>
                  <a:pt x="1648999" y="293569"/>
                </a:cubicBezTo>
                <a:cubicBezTo>
                  <a:pt x="1653265" y="292981"/>
                  <a:pt x="1657335" y="292412"/>
                  <a:pt x="1661251" y="291936"/>
                </a:cubicBezTo>
                <a:cubicBezTo>
                  <a:pt x="1665151" y="291395"/>
                  <a:pt x="1668165" y="290993"/>
                  <a:pt x="1670276" y="290610"/>
                </a:cubicBezTo>
                <a:cubicBezTo>
                  <a:pt x="1663090" y="285561"/>
                  <a:pt x="1657479" y="278980"/>
                  <a:pt x="1653333" y="270888"/>
                </a:cubicBezTo>
                <a:cubicBezTo>
                  <a:pt x="1649212" y="262776"/>
                  <a:pt x="1647177" y="253956"/>
                  <a:pt x="1647177" y="244416"/>
                </a:cubicBezTo>
                <a:cubicBezTo>
                  <a:pt x="1647177" y="236893"/>
                  <a:pt x="1648505" y="229771"/>
                  <a:pt x="1651153" y="223135"/>
                </a:cubicBezTo>
                <a:cubicBezTo>
                  <a:pt x="1653801" y="216498"/>
                  <a:pt x="1657403" y="210665"/>
                  <a:pt x="1661890" y="205633"/>
                </a:cubicBezTo>
                <a:cubicBezTo>
                  <a:pt x="1666402" y="200640"/>
                  <a:pt x="1671647" y="196663"/>
                  <a:pt x="1677735" y="193761"/>
                </a:cubicBezTo>
                <a:cubicBezTo>
                  <a:pt x="1683788" y="190830"/>
                  <a:pt x="1690259" y="189355"/>
                  <a:pt x="1697147" y="189355"/>
                </a:cubicBezTo>
                <a:close/>
                <a:moveTo>
                  <a:pt x="1189600" y="173689"/>
                </a:moveTo>
                <a:lnTo>
                  <a:pt x="1245793" y="229882"/>
                </a:lnTo>
                <a:lnTo>
                  <a:pt x="1189600" y="286071"/>
                </a:lnTo>
                <a:lnTo>
                  <a:pt x="1133406" y="229882"/>
                </a:lnTo>
                <a:close/>
                <a:moveTo>
                  <a:pt x="490416" y="155979"/>
                </a:moveTo>
                <a:lnTo>
                  <a:pt x="582369" y="247591"/>
                </a:lnTo>
                <a:lnTo>
                  <a:pt x="490416" y="339204"/>
                </a:lnTo>
                <a:lnTo>
                  <a:pt x="398463" y="247591"/>
                </a:lnTo>
                <a:close/>
                <a:moveTo>
                  <a:pt x="950624" y="83098"/>
                </a:moveTo>
                <a:cubicBezTo>
                  <a:pt x="957512" y="83098"/>
                  <a:pt x="964034" y="84568"/>
                  <a:pt x="970113" y="87489"/>
                </a:cubicBezTo>
                <a:cubicBezTo>
                  <a:pt x="976217" y="90382"/>
                  <a:pt x="981564" y="94345"/>
                  <a:pt x="986128" y="99321"/>
                </a:cubicBezTo>
                <a:cubicBezTo>
                  <a:pt x="990709" y="104336"/>
                  <a:pt x="994293" y="110150"/>
                  <a:pt x="996915" y="116764"/>
                </a:cubicBezTo>
                <a:cubicBezTo>
                  <a:pt x="999512" y="123378"/>
                  <a:pt x="1000840" y="130476"/>
                  <a:pt x="1000840" y="137973"/>
                </a:cubicBezTo>
                <a:cubicBezTo>
                  <a:pt x="1000840" y="147322"/>
                  <a:pt x="998806" y="156057"/>
                  <a:pt x="994736" y="164225"/>
                </a:cubicBezTo>
                <a:cubicBezTo>
                  <a:pt x="990785" y="172393"/>
                  <a:pt x="985149" y="179007"/>
                  <a:pt x="977937" y="184039"/>
                </a:cubicBezTo>
                <a:cubicBezTo>
                  <a:pt x="980074" y="184411"/>
                  <a:pt x="983063" y="184821"/>
                  <a:pt x="986988" y="185351"/>
                </a:cubicBezTo>
                <a:cubicBezTo>
                  <a:pt x="990879" y="185835"/>
                  <a:pt x="994949" y="186402"/>
                  <a:pt x="999197" y="186988"/>
                </a:cubicBezTo>
                <a:cubicBezTo>
                  <a:pt x="1003412" y="187602"/>
                  <a:pt x="1007362" y="188216"/>
                  <a:pt x="1011040" y="188858"/>
                </a:cubicBezTo>
                <a:cubicBezTo>
                  <a:pt x="1014693" y="189509"/>
                  <a:pt x="1017358" y="190095"/>
                  <a:pt x="1019001" y="190579"/>
                </a:cubicBezTo>
                <a:cubicBezTo>
                  <a:pt x="1021726" y="191435"/>
                  <a:pt x="1024518" y="193258"/>
                  <a:pt x="1027294" y="195965"/>
                </a:cubicBezTo>
                <a:cubicBezTo>
                  <a:pt x="1030061" y="198719"/>
                  <a:pt x="1032632" y="201882"/>
                  <a:pt x="1034965" y="205444"/>
                </a:cubicBezTo>
                <a:cubicBezTo>
                  <a:pt x="1037315" y="209035"/>
                  <a:pt x="1039205" y="212728"/>
                  <a:pt x="1040627" y="216607"/>
                </a:cubicBezTo>
                <a:cubicBezTo>
                  <a:pt x="1042100" y="220412"/>
                  <a:pt x="1042815" y="223919"/>
                  <a:pt x="1042815" y="227110"/>
                </a:cubicBezTo>
                <a:lnTo>
                  <a:pt x="1042815" y="276711"/>
                </a:lnTo>
                <a:cubicBezTo>
                  <a:pt x="1042023" y="277092"/>
                  <a:pt x="1041172" y="277650"/>
                  <a:pt x="1040184" y="278506"/>
                </a:cubicBezTo>
                <a:cubicBezTo>
                  <a:pt x="1039205" y="279390"/>
                  <a:pt x="1038149" y="280199"/>
                  <a:pt x="1037026" y="281027"/>
                </a:cubicBezTo>
                <a:cubicBezTo>
                  <a:pt x="1035876" y="281827"/>
                  <a:pt x="1034795" y="282553"/>
                  <a:pt x="1033790" y="283139"/>
                </a:cubicBezTo>
                <a:cubicBezTo>
                  <a:pt x="1032760" y="283762"/>
                  <a:pt x="1031900" y="284032"/>
                  <a:pt x="1031210" y="284032"/>
                </a:cubicBezTo>
                <a:lnTo>
                  <a:pt x="870403" y="284032"/>
                </a:lnTo>
                <a:cubicBezTo>
                  <a:pt x="867661" y="284032"/>
                  <a:pt x="865601" y="283120"/>
                  <a:pt x="864179" y="281269"/>
                </a:cubicBezTo>
                <a:cubicBezTo>
                  <a:pt x="862757" y="279446"/>
                  <a:pt x="861012" y="277920"/>
                  <a:pt x="858909" y="276711"/>
                </a:cubicBezTo>
                <a:lnTo>
                  <a:pt x="858909" y="227110"/>
                </a:lnTo>
                <a:cubicBezTo>
                  <a:pt x="858909" y="223919"/>
                  <a:pt x="859615" y="220412"/>
                  <a:pt x="861063" y="216607"/>
                </a:cubicBezTo>
                <a:cubicBezTo>
                  <a:pt x="862536" y="212728"/>
                  <a:pt x="864400" y="209082"/>
                  <a:pt x="866699" y="205575"/>
                </a:cubicBezTo>
                <a:cubicBezTo>
                  <a:pt x="869007" y="202068"/>
                  <a:pt x="871552" y="198905"/>
                  <a:pt x="874379" y="196067"/>
                </a:cubicBezTo>
                <a:cubicBezTo>
                  <a:pt x="877172" y="193286"/>
                  <a:pt x="879964" y="191407"/>
                  <a:pt x="882714" y="190551"/>
                </a:cubicBezTo>
                <a:cubicBezTo>
                  <a:pt x="884111" y="190067"/>
                  <a:pt x="886682" y="189481"/>
                  <a:pt x="890437" y="188839"/>
                </a:cubicBezTo>
                <a:cubicBezTo>
                  <a:pt x="894183" y="188188"/>
                  <a:pt x="898210" y="187574"/>
                  <a:pt x="902476" y="186960"/>
                </a:cubicBezTo>
                <a:cubicBezTo>
                  <a:pt x="906741" y="186374"/>
                  <a:pt x="910811" y="185807"/>
                  <a:pt x="914728" y="185332"/>
                </a:cubicBezTo>
                <a:cubicBezTo>
                  <a:pt x="918628" y="184793"/>
                  <a:pt x="921642" y="184393"/>
                  <a:pt x="923753" y="184011"/>
                </a:cubicBezTo>
                <a:cubicBezTo>
                  <a:pt x="916567" y="178979"/>
                  <a:pt x="910956" y="172421"/>
                  <a:pt x="906809" y="164355"/>
                </a:cubicBezTo>
                <a:cubicBezTo>
                  <a:pt x="902689" y="156271"/>
                  <a:pt x="900654" y="147481"/>
                  <a:pt x="900654" y="137973"/>
                </a:cubicBezTo>
                <a:cubicBezTo>
                  <a:pt x="900654" y="130476"/>
                  <a:pt x="901982" y="123378"/>
                  <a:pt x="904630" y="116764"/>
                </a:cubicBezTo>
                <a:cubicBezTo>
                  <a:pt x="907278" y="110150"/>
                  <a:pt x="910879" y="104336"/>
                  <a:pt x="915367" y="99321"/>
                </a:cubicBezTo>
                <a:cubicBezTo>
                  <a:pt x="919879" y="94345"/>
                  <a:pt x="925124" y="90382"/>
                  <a:pt x="931212" y="87489"/>
                </a:cubicBezTo>
                <a:cubicBezTo>
                  <a:pt x="937265" y="84568"/>
                  <a:pt x="943736" y="83098"/>
                  <a:pt x="950624" y="83098"/>
                </a:cubicBezTo>
                <a:close/>
                <a:moveTo>
                  <a:pt x="684037" y="59258"/>
                </a:moveTo>
                <a:cubicBezTo>
                  <a:pt x="688705" y="59258"/>
                  <a:pt x="693126" y="60254"/>
                  <a:pt x="697246" y="62235"/>
                </a:cubicBezTo>
                <a:cubicBezTo>
                  <a:pt x="701383" y="64196"/>
                  <a:pt x="705007" y="66883"/>
                  <a:pt x="708100" y="70257"/>
                </a:cubicBezTo>
                <a:cubicBezTo>
                  <a:pt x="711205" y="73656"/>
                  <a:pt x="713635" y="77598"/>
                  <a:pt x="715412" y="82082"/>
                </a:cubicBezTo>
                <a:cubicBezTo>
                  <a:pt x="717172" y="86566"/>
                  <a:pt x="718072" y="91378"/>
                  <a:pt x="718072" y="96462"/>
                </a:cubicBezTo>
                <a:cubicBezTo>
                  <a:pt x="718072" y="102800"/>
                  <a:pt x="716693" y="108722"/>
                  <a:pt x="713935" y="114260"/>
                </a:cubicBezTo>
                <a:cubicBezTo>
                  <a:pt x="711257" y="119797"/>
                  <a:pt x="707437" y="124281"/>
                  <a:pt x="702549" y="127693"/>
                </a:cubicBezTo>
                <a:cubicBezTo>
                  <a:pt x="703998" y="127945"/>
                  <a:pt x="706023" y="128223"/>
                  <a:pt x="708683" y="128582"/>
                </a:cubicBezTo>
                <a:cubicBezTo>
                  <a:pt x="711321" y="128910"/>
                  <a:pt x="714079" y="129295"/>
                  <a:pt x="716958" y="129692"/>
                </a:cubicBezTo>
                <a:cubicBezTo>
                  <a:pt x="719815" y="130109"/>
                  <a:pt x="722493" y="130525"/>
                  <a:pt x="724986" y="130960"/>
                </a:cubicBezTo>
                <a:cubicBezTo>
                  <a:pt x="727461" y="131401"/>
                  <a:pt x="729267" y="131799"/>
                  <a:pt x="730381" y="132127"/>
                </a:cubicBezTo>
                <a:cubicBezTo>
                  <a:pt x="732228" y="132707"/>
                  <a:pt x="734121" y="133943"/>
                  <a:pt x="736002" y="135778"/>
                </a:cubicBezTo>
                <a:cubicBezTo>
                  <a:pt x="737877" y="137645"/>
                  <a:pt x="739620" y="139790"/>
                  <a:pt x="741201" y="142205"/>
                </a:cubicBezTo>
                <a:cubicBezTo>
                  <a:pt x="742794" y="144639"/>
                  <a:pt x="744075" y="147143"/>
                  <a:pt x="745039" y="149773"/>
                </a:cubicBezTo>
                <a:cubicBezTo>
                  <a:pt x="746037" y="152353"/>
                  <a:pt x="746516" y="154730"/>
                  <a:pt x="746516" y="156894"/>
                </a:cubicBezTo>
                <a:lnTo>
                  <a:pt x="746516" y="190521"/>
                </a:lnTo>
                <a:cubicBezTo>
                  <a:pt x="745985" y="190780"/>
                  <a:pt x="745408" y="191158"/>
                  <a:pt x="744739" y="191739"/>
                </a:cubicBezTo>
                <a:cubicBezTo>
                  <a:pt x="744075" y="192338"/>
                  <a:pt x="743359" y="192887"/>
                  <a:pt x="742598" y="193448"/>
                </a:cubicBezTo>
                <a:cubicBezTo>
                  <a:pt x="741819" y="193990"/>
                  <a:pt x="741086" y="194482"/>
                  <a:pt x="740405" y="194879"/>
                </a:cubicBezTo>
                <a:cubicBezTo>
                  <a:pt x="739707" y="195302"/>
                  <a:pt x="739124" y="195485"/>
                  <a:pt x="738656" y="195485"/>
                </a:cubicBezTo>
                <a:lnTo>
                  <a:pt x="629665" y="195485"/>
                </a:lnTo>
                <a:cubicBezTo>
                  <a:pt x="627807" y="195485"/>
                  <a:pt x="626411" y="194867"/>
                  <a:pt x="625447" y="193612"/>
                </a:cubicBezTo>
                <a:cubicBezTo>
                  <a:pt x="624483" y="192376"/>
                  <a:pt x="623300" y="191341"/>
                  <a:pt x="621875" y="190521"/>
                </a:cubicBezTo>
                <a:lnTo>
                  <a:pt x="621875" y="156894"/>
                </a:lnTo>
                <a:cubicBezTo>
                  <a:pt x="621875" y="154730"/>
                  <a:pt x="622354" y="152353"/>
                  <a:pt x="623335" y="149773"/>
                </a:cubicBezTo>
                <a:cubicBezTo>
                  <a:pt x="624333" y="147143"/>
                  <a:pt x="625597" y="144671"/>
                  <a:pt x="627155" y="142293"/>
                </a:cubicBezTo>
                <a:cubicBezTo>
                  <a:pt x="628719" y="139916"/>
                  <a:pt x="630444" y="137771"/>
                  <a:pt x="632360" y="135848"/>
                </a:cubicBezTo>
                <a:cubicBezTo>
                  <a:pt x="634253" y="133962"/>
                  <a:pt x="636146" y="132688"/>
                  <a:pt x="638010" y="132108"/>
                </a:cubicBezTo>
                <a:cubicBezTo>
                  <a:pt x="638956" y="131780"/>
                  <a:pt x="640699" y="131383"/>
                  <a:pt x="643244" y="130947"/>
                </a:cubicBezTo>
                <a:cubicBezTo>
                  <a:pt x="645783" y="130506"/>
                  <a:pt x="648512" y="130090"/>
                  <a:pt x="651403" y="129673"/>
                </a:cubicBezTo>
                <a:cubicBezTo>
                  <a:pt x="654295" y="129276"/>
                  <a:pt x="657053" y="128891"/>
                  <a:pt x="659707" y="128570"/>
                </a:cubicBezTo>
                <a:cubicBezTo>
                  <a:pt x="662350" y="128204"/>
                  <a:pt x="664393" y="127933"/>
                  <a:pt x="665824" y="127674"/>
                </a:cubicBezTo>
                <a:cubicBezTo>
                  <a:pt x="660954" y="124262"/>
                  <a:pt x="657151" y="119816"/>
                  <a:pt x="654341" y="114348"/>
                </a:cubicBezTo>
                <a:cubicBezTo>
                  <a:pt x="651548" y="108867"/>
                  <a:pt x="650168" y="102907"/>
                  <a:pt x="650168" y="96462"/>
                </a:cubicBezTo>
                <a:cubicBezTo>
                  <a:pt x="650168" y="91378"/>
                  <a:pt x="651069" y="86566"/>
                  <a:pt x="652863" y="82082"/>
                </a:cubicBezTo>
                <a:cubicBezTo>
                  <a:pt x="654658" y="77598"/>
                  <a:pt x="657099" y="73656"/>
                  <a:pt x="660140" y="70257"/>
                </a:cubicBezTo>
                <a:cubicBezTo>
                  <a:pt x="663199" y="66883"/>
                  <a:pt x="666753" y="64196"/>
                  <a:pt x="670874" y="62235"/>
                </a:cubicBezTo>
                <a:cubicBezTo>
                  <a:pt x="674982" y="60254"/>
                  <a:pt x="679368" y="59258"/>
                  <a:pt x="684037" y="59258"/>
                </a:cubicBezTo>
                <a:close/>
                <a:moveTo>
                  <a:pt x="1371301" y="53128"/>
                </a:moveTo>
                <a:cubicBezTo>
                  <a:pt x="1375969" y="53128"/>
                  <a:pt x="1380390" y="54124"/>
                  <a:pt x="1384510" y="56105"/>
                </a:cubicBezTo>
                <a:cubicBezTo>
                  <a:pt x="1388648" y="58066"/>
                  <a:pt x="1392272" y="60753"/>
                  <a:pt x="1395365" y="64127"/>
                </a:cubicBezTo>
                <a:cubicBezTo>
                  <a:pt x="1398469" y="67526"/>
                  <a:pt x="1400899" y="71468"/>
                  <a:pt x="1402676" y="75952"/>
                </a:cubicBezTo>
                <a:cubicBezTo>
                  <a:pt x="1404436" y="80436"/>
                  <a:pt x="1405336" y="85248"/>
                  <a:pt x="1405336" y="90332"/>
                </a:cubicBezTo>
                <a:cubicBezTo>
                  <a:pt x="1405336" y="96670"/>
                  <a:pt x="1403957" y="102592"/>
                  <a:pt x="1401199" y="108130"/>
                </a:cubicBezTo>
                <a:cubicBezTo>
                  <a:pt x="1398521" y="113667"/>
                  <a:pt x="1394701" y="118151"/>
                  <a:pt x="1389813" y="121563"/>
                </a:cubicBezTo>
                <a:cubicBezTo>
                  <a:pt x="1391262" y="121815"/>
                  <a:pt x="1393287" y="122093"/>
                  <a:pt x="1395947" y="122452"/>
                </a:cubicBezTo>
                <a:cubicBezTo>
                  <a:pt x="1398585" y="122780"/>
                  <a:pt x="1401343" y="123165"/>
                  <a:pt x="1404223" y="123562"/>
                </a:cubicBezTo>
                <a:cubicBezTo>
                  <a:pt x="1407079" y="123979"/>
                  <a:pt x="1409757" y="124395"/>
                  <a:pt x="1412250" y="124830"/>
                </a:cubicBezTo>
                <a:cubicBezTo>
                  <a:pt x="1414725" y="125271"/>
                  <a:pt x="1416532" y="125669"/>
                  <a:pt x="1417645" y="125997"/>
                </a:cubicBezTo>
                <a:cubicBezTo>
                  <a:pt x="1419492" y="126577"/>
                  <a:pt x="1421385" y="127813"/>
                  <a:pt x="1423266" y="129648"/>
                </a:cubicBezTo>
                <a:cubicBezTo>
                  <a:pt x="1425142" y="131515"/>
                  <a:pt x="1426884" y="133660"/>
                  <a:pt x="1428466" y="136075"/>
                </a:cubicBezTo>
                <a:cubicBezTo>
                  <a:pt x="1430058" y="138509"/>
                  <a:pt x="1431339" y="141013"/>
                  <a:pt x="1432303" y="143643"/>
                </a:cubicBezTo>
                <a:cubicBezTo>
                  <a:pt x="1433302" y="146223"/>
                  <a:pt x="1433780" y="148600"/>
                  <a:pt x="1433780" y="150764"/>
                </a:cubicBezTo>
                <a:lnTo>
                  <a:pt x="1433780" y="184391"/>
                </a:lnTo>
                <a:cubicBezTo>
                  <a:pt x="1433250" y="184650"/>
                  <a:pt x="1432672" y="185028"/>
                  <a:pt x="1432003" y="185609"/>
                </a:cubicBezTo>
                <a:cubicBezTo>
                  <a:pt x="1431339" y="186208"/>
                  <a:pt x="1430624" y="186757"/>
                  <a:pt x="1429862" y="187318"/>
                </a:cubicBezTo>
                <a:cubicBezTo>
                  <a:pt x="1429083" y="187860"/>
                  <a:pt x="1428350" y="188352"/>
                  <a:pt x="1427669" y="188749"/>
                </a:cubicBezTo>
                <a:cubicBezTo>
                  <a:pt x="1426971" y="189172"/>
                  <a:pt x="1426388" y="189355"/>
                  <a:pt x="1425921" y="189355"/>
                </a:cubicBezTo>
                <a:lnTo>
                  <a:pt x="1316929" y="189355"/>
                </a:lnTo>
                <a:cubicBezTo>
                  <a:pt x="1315071" y="189355"/>
                  <a:pt x="1313674" y="188737"/>
                  <a:pt x="1312710" y="187482"/>
                </a:cubicBezTo>
                <a:cubicBezTo>
                  <a:pt x="1311747" y="186246"/>
                  <a:pt x="1310564" y="185211"/>
                  <a:pt x="1309138" y="184391"/>
                </a:cubicBezTo>
                <a:lnTo>
                  <a:pt x="1309138" y="150764"/>
                </a:lnTo>
                <a:cubicBezTo>
                  <a:pt x="1309138" y="148600"/>
                  <a:pt x="1309617" y="146223"/>
                  <a:pt x="1310598" y="143643"/>
                </a:cubicBezTo>
                <a:cubicBezTo>
                  <a:pt x="1311597" y="141013"/>
                  <a:pt x="1312860" y="138541"/>
                  <a:pt x="1314418" y="136163"/>
                </a:cubicBezTo>
                <a:cubicBezTo>
                  <a:pt x="1315982" y="133786"/>
                  <a:pt x="1317708" y="131641"/>
                  <a:pt x="1319624" y="129718"/>
                </a:cubicBezTo>
                <a:cubicBezTo>
                  <a:pt x="1321516" y="127832"/>
                  <a:pt x="1323409" y="126558"/>
                  <a:pt x="1325273" y="125978"/>
                </a:cubicBezTo>
                <a:cubicBezTo>
                  <a:pt x="1326220" y="125650"/>
                  <a:pt x="1327962" y="125253"/>
                  <a:pt x="1330507" y="124817"/>
                </a:cubicBezTo>
                <a:cubicBezTo>
                  <a:pt x="1333046" y="124376"/>
                  <a:pt x="1335776" y="123960"/>
                  <a:pt x="1338667" y="123543"/>
                </a:cubicBezTo>
                <a:cubicBezTo>
                  <a:pt x="1341558" y="123146"/>
                  <a:pt x="1344317" y="122761"/>
                  <a:pt x="1346971" y="122440"/>
                </a:cubicBezTo>
                <a:cubicBezTo>
                  <a:pt x="1349614" y="122074"/>
                  <a:pt x="1351657" y="121803"/>
                  <a:pt x="1353088" y="121544"/>
                </a:cubicBezTo>
                <a:cubicBezTo>
                  <a:pt x="1348218" y="118132"/>
                  <a:pt x="1344415" y="113686"/>
                  <a:pt x="1341604" y="108218"/>
                </a:cubicBezTo>
                <a:cubicBezTo>
                  <a:pt x="1338811" y="102737"/>
                  <a:pt x="1337432" y="96777"/>
                  <a:pt x="1337432" y="90332"/>
                </a:cubicBezTo>
                <a:cubicBezTo>
                  <a:pt x="1337432" y="85248"/>
                  <a:pt x="1338332" y="80436"/>
                  <a:pt x="1340127" y="75952"/>
                </a:cubicBezTo>
                <a:cubicBezTo>
                  <a:pt x="1341922" y="71468"/>
                  <a:pt x="1344363" y="67526"/>
                  <a:pt x="1347404" y="64127"/>
                </a:cubicBezTo>
                <a:cubicBezTo>
                  <a:pt x="1350463" y="60753"/>
                  <a:pt x="1354017" y="58066"/>
                  <a:pt x="1358138" y="56105"/>
                </a:cubicBezTo>
                <a:cubicBezTo>
                  <a:pt x="1362246" y="54124"/>
                  <a:pt x="1366632" y="53128"/>
                  <a:pt x="1371301" y="53128"/>
                </a:cubicBezTo>
                <a:close/>
                <a:moveTo>
                  <a:pt x="847222" y="23839"/>
                </a:moveTo>
                <a:cubicBezTo>
                  <a:pt x="850334" y="23839"/>
                  <a:pt x="853281" y="24531"/>
                  <a:pt x="856028" y="25908"/>
                </a:cubicBezTo>
                <a:cubicBezTo>
                  <a:pt x="858787" y="27271"/>
                  <a:pt x="861203" y="29138"/>
                  <a:pt x="863265" y="31483"/>
                </a:cubicBezTo>
                <a:cubicBezTo>
                  <a:pt x="865334" y="33846"/>
                  <a:pt x="866954" y="36585"/>
                  <a:pt x="868139" y="39702"/>
                </a:cubicBezTo>
                <a:cubicBezTo>
                  <a:pt x="869312" y="42818"/>
                  <a:pt x="869912" y="46163"/>
                  <a:pt x="869912" y="49696"/>
                </a:cubicBezTo>
                <a:cubicBezTo>
                  <a:pt x="869912" y="54101"/>
                  <a:pt x="868993" y="58217"/>
                  <a:pt x="867154" y="62065"/>
                </a:cubicBezTo>
                <a:cubicBezTo>
                  <a:pt x="865369" y="65914"/>
                  <a:pt x="862822" y="69030"/>
                  <a:pt x="859564" y="71401"/>
                </a:cubicBezTo>
                <a:cubicBezTo>
                  <a:pt x="860529" y="71577"/>
                  <a:pt x="861880" y="71770"/>
                  <a:pt x="863653" y="72020"/>
                </a:cubicBezTo>
                <a:cubicBezTo>
                  <a:pt x="865411" y="72247"/>
                  <a:pt x="867250" y="72515"/>
                  <a:pt x="869170" y="72791"/>
                </a:cubicBezTo>
                <a:cubicBezTo>
                  <a:pt x="871074" y="73080"/>
                  <a:pt x="872859" y="73370"/>
                  <a:pt x="874521" y="73672"/>
                </a:cubicBezTo>
                <a:cubicBezTo>
                  <a:pt x="876172" y="73979"/>
                  <a:pt x="877376" y="74255"/>
                  <a:pt x="878118" y="74483"/>
                </a:cubicBezTo>
                <a:cubicBezTo>
                  <a:pt x="879349" y="74886"/>
                  <a:pt x="880611" y="75745"/>
                  <a:pt x="881865" y="77021"/>
                </a:cubicBezTo>
                <a:cubicBezTo>
                  <a:pt x="883116" y="78318"/>
                  <a:pt x="884278" y="79809"/>
                  <a:pt x="885332" y="81487"/>
                </a:cubicBezTo>
                <a:cubicBezTo>
                  <a:pt x="886394" y="83179"/>
                  <a:pt x="887248" y="84919"/>
                  <a:pt x="887890" y="86747"/>
                </a:cubicBezTo>
                <a:cubicBezTo>
                  <a:pt x="888556" y="88540"/>
                  <a:pt x="888879" y="90192"/>
                  <a:pt x="888879" y="91696"/>
                </a:cubicBezTo>
                <a:lnTo>
                  <a:pt x="888879" y="115067"/>
                </a:lnTo>
                <a:cubicBezTo>
                  <a:pt x="888521" y="115247"/>
                  <a:pt x="888136" y="115510"/>
                  <a:pt x="887690" y="115913"/>
                </a:cubicBezTo>
                <a:cubicBezTo>
                  <a:pt x="887248" y="116330"/>
                  <a:pt x="886771" y="116711"/>
                  <a:pt x="886263" y="117101"/>
                </a:cubicBezTo>
                <a:cubicBezTo>
                  <a:pt x="885743" y="117478"/>
                  <a:pt x="885255" y="117820"/>
                  <a:pt x="884801" y="118096"/>
                </a:cubicBezTo>
                <a:cubicBezTo>
                  <a:pt x="884335" y="118390"/>
                  <a:pt x="883947" y="118517"/>
                  <a:pt x="883635" y="118517"/>
                </a:cubicBezTo>
                <a:lnTo>
                  <a:pt x="810974" y="118517"/>
                </a:lnTo>
                <a:cubicBezTo>
                  <a:pt x="809736" y="118517"/>
                  <a:pt x="808805" y="118087"/>
                  <a:pt x="808162" y="117215"/>
                </a:cubicBezTo>
                <a:cubicBezTo>
                  <a:pt x="807520" y="116356"/>
                  <a:pt x="806731" y="115637"/>
                  <a:pt x="805781" y="115067"/>
                </a:cubicBezTo>
                <a:lnTo>
                  <a:pt x="805781" y="91696"/>
                </a:lnTo>
                <a:cubicBezTo>
                  <a:pt x="805781" y="90192"/>
                  <a:pt x="806100" y="88540"/>
                  <a:pt x="806754" y="86747"/>
                </a:cubicBezTo>
                <a:cubicBezTo>
                  <a:pt x="807420" y="84919"/>
                  <a:pt x="808262" y="83201"/>
                  <a:pt x="809301" y="81549"/>
                </a:cubicBezTo>
                <a:cubicBezTo>
                  <a:pt x="810343" y="79896"/>
                  <a:pt x="811494" y="78406"/>
                  <a:pt x="812771" y="77069"/>
                </a:cubicBezTo>
                <a:cubicBezTo>
                  <a:pt x="814033" y="75758"/>
                  <a:pt x="815295" y="74873"/>
                  <a:pt x="816537" y="74470"/>
                </a:cubicBezTo>
                <a:cubicBezTo>
                  <a:pt x="817168" y="74242"/>
                  <a:pt x="818330" y="73966"/>
                  <a:pt x="820027" y="73663"/>
                </a:cubicBezTo>
                <a:cubicBezTo>
                  <a:pt x="821719" y="73356"/>
                  <a:pt x="823539" y="73067"/>
                  <a:pt x="825467" y="72778"/>
                </a:cubicBezTo>
                <a:cubicBezTo>
                  <a:pt x="827394" y="72502"/>
                  <a:pt x="829233" y="72234"/>
                  <a:pt x="831003" y="72011"/>
                </a:cubicBezTo>
                <a:cubicBezTo>
                  <a:pt x="832765" y="71757"/>
                  <a:pt x="834126" y="71568"/>
                  <a:pt x="835080" y="71388"/>
                </a:cubicBezTo>
                <a:cubicBezTo>
                  <a:pt x="831834" y="69017"/>
                  <a:pt x="829298" y="65927"/>
                  <a:pt x="827425" y="62127"/>
                </a:cubicBezTo>
                <a:cubicBezTo>
                  <a:pt x="825563" y="58318"/>
                  <a:pt x="824643" y="54175"/>
                  <a:pt x="824643" y="49696"/>
                </a:cubicBezTo>
                <a:cubicBezTo>
                  <a:pt x="824643" y="46163"/>
                  <a:pt x="825243" y="42818"/>
                  <a:pt x="826440" y="39702"/>
                </a:cubicBezTo>
                <a:cubicBezTo>
                  <a:pt x="827636" y="36585"/>
                  <a:pt x="829264" y="33846"/>
                  <a:pt x="831291" y="31483"/>
                </a:cubicBezTo>
                <a:cubicBezTo>
                  <a:pt x="833330" y="29138"/>
                  <a:pt x="835700" y="27271"/>
                  <a:pt x="838451" y="25908"/>
                </a:cubicBezTo>
                <a:cubicBezTo>
                  <a:pt x="841186" y="24531"/>
                  <a:pt x="844110" y="23839"/>
                  <a:pt x="847222" y="23839"/>
                </a:cubicBezTo>
                <a:close/>
                <a:moveTo>
                  <a:pt x="1134267" y="0"/>
                </a:moveTo>
                <a:cubicBezTo>
                  <a:pt x="1138935" y="0"/>
                  <a:pt x="1143356" y="996"/>
                  <a:pt x="1147476" y="2977"/>
                </a:cubicBezTo>
                <a:cubicBezTo>
                  <a:pt x="1151614" y="4938"/>
                  <a:pt x="1155238" y="7625"/>
                  <a:pt x="1158331" y="10999"/>
                </a:cubicBezTo>
                <a:cubicBezTo>
                  <a:pt x="1161435" y="14398"/>
                  <a:pt x="1163865" y="18340"/>
                  <a:pt x="1165642" y="22824"/>
                </a:cubicBezTo>
                <a:cubicBezTo>
                  <a:pt x="1167402" y="27308"/>
                  <a:pt x="1168302" y="32120"/>
                  <a:pt x="1168302" y="37204"/>
                </a:cubicBezTo>
                <a:cubicBezTo>
                  <a:pt x="1168302" y="43542"/>
                  <a:pt x="1166923" y="49464"/>
                  <a:pt x="1164165" y="55002"/>
                </a:cubicBezTo>
                <a:cubicBezTo>
                  <a:pt x="1161487" y="60539"/>
                  <a:pt x="1157667" y="65023"/>
                  <a:pt x="1152779" y="68435"/>
                </a:cubicBezTo>
                <a:cubicBezTo>
                  <a:pt x="1154228" y="68687"/>
                  <a:pt x="1156253" y="68965"/>
                  <a:pt x="1158913" y="69324"/>
                </a:cubicBezTo>
                <a:cubicBezTo>
                  <a:pt x="1161551" y="69652"/>
                  <a:pt x="1164309" y="70037"/>
                  <a:pt x="1167189" y="70434"/>
                </a:cubicBezTo>
                <a:cubicBezTo>
                  <a:pt x="1170045" y="70851"/>
                  <a:pt x="1172723" y="71267"/>
                  <a:pt x="1175216" y="71702"/>
                </a:cubicBezTo>
                <a:cubicBezTo>
                  <a:pt x="1177691" y="72143"/>
                  <a:pt x="1179498" y="72541"/>
                  <a:pt x="1180611" y="72869"/>
                </a:cubicBezTo>
                <a:cubicBezTo>
                  <a:pt x="1182458" y="73449"/>
                  <a:pt x="1184351" y="74685"/>
                  <a:pt x="1186232" y="76520"/>
                </a:cubicBezTo>
                <a:cubicBezTo>
                  <a:pt x="1188108" y="78387"/>
                  <a:pt x="1189850" y="80532"/>
                  <a:pt x="1191432" y="82947"/>
                </a:cubicBezTo>
                <a:cubicBezTo>
                  <a:pt x="1193024" y="85381"/>
                  <a:pt x="1194305" y="87885"/>
                  <a:pt x="1195269" y="90515"/>
                </a:cubicBezTo>
                <a:cubicBezTo>
                  <a:pt x="1196268" y="93095"/>
                  <a:pt x="1196746" y="95472"/>
                  <a:pt x="1196746" y="97636"/>
                </a:cubicBezTo>
                <a:lnTo>
                  <a:pt x="1196746" y="131263"/>
                </a:lnTo>
                <a:cubicBezTo>
                  <a:pt x="1196216" y="131522"/>
                  <a:pt x="1195638" y="131900"/>
                  <a:pt x="1194969" y="132481"/>
                </a:cubicBezTo>
                <a:cubicBezTo>
                  <a:pt x="1194305" y="133080"/>
                  <a:pt x="1193590" y="133629"/>
                  <a:pt x="1192828" y="134190"/>
                </a:cubicBezTo>
                <a:cubicBezTo>
                  <a:pt x="1192049" y="134732"/>
                  <a:pt x="1191316" y="135224"/>
                  <a:pt x="1190635" y="135621"/>
                </a:cubicBezTo>
                <a:cubicBezTo>
                  <a:pt x="1189937" y="136044"/>
                  <a:pt x="1189354" y="136227"/>
                  <a:pt x="1188887" y="136227"/>
                </a:cubicBezTo>
                <a:lnTo>
                  <a:pt x="1079895" y="136227"/>
                </a:lnTo>
                <a:cubicBezTo>
                  <a:pt x="1078037" y="136227"/>
                  <a:pt x="1076640" y="135609"/>
                  <a:pt x="1075676" y="134354"/>
                </a:cubicBezTo>
                <a:cubicBezTo>
                  <a:pt x="1074713" y="133118"/>
                  <a:pt x="1073530" y="132083"/>
                  <a:pt x="1072104" y="131263"/>
                </a:cubicBezTo>
                <a:lnTo>
                  <a:pt x="1072104" y="97636"/>
                </a:lnTo>
                <a:cubicBezTo>
                  <a:pt x="1072104" y="95472"/>
                  <a:pt x="1072583" y="93095"/>
                  <a:pt x="1073564" y="90515"/>
                </a:cubicBezTo>
                <a:cubicBezTo>
                  <a:pt x="1074563" y="87885"/>
                  <a:pt x="1075826" y="85413"/>
                  <a:pt x="1077384" y="83035"/>
                </a:cubicBezTo>
                <a:cubicBezTo>
                  <a:pt x="1078948" y="80658"/>
                  <a:pt x="1080674" y="78513"/>
                  <a:pt x="1082590" y="76590"/>
                </a:cubicBezTo>
                <a:cubicBezTo>
                  <a:pt x="1084482" y="74704"/>
                  <a:pt x="1086375" y="73430"/>
                  <a:pt x="1088239" y="72850"/>
                </a:cubicBezTo>
                <a:cubicBezTo>
                  <a:pt x="1089186" y="72522"/>
                  <a:pt x="1090928" y="72125"/>
                  <a:pt x="1093473" y="71689"/>
                </a:cubicBezTo>
                <a:cubicBezTo>
                  <a:pt x="1096012" y="71248"/>
                  <a:pt x="1098742" y="70832"/>
                  <a:pt x="1101633" y="70415"/>
                </a:cubicBezTo>
                <a:cubicBezTo>
                  <a:pt x="1104524" y="70018"/>
                  <a:pt x="1107283" y="69633"/>
                  <a:pt x="1109937" y="69312"/>
                </a:cubicBezTo>
                <a:cubicBezTo>
                  <a:pt x="1112580" y="68946"/>
                  <a:pt x="1114623" y="68675"/>
                  <a:pt x="1116054" y="68416"/>
                </a:cubicBezTo>
                <a:cubicBezTo>
                  <a:pt x="1111184" y="65004"/>
                  <a:pt x="1107381" y="60558"/>
                  <a:pt x="1104570" y="55090"/>
                </a:cubicBezTo>
                <a:cubicBezTo>
                  <a:pt x="1101777" y="49609"/>
                  <a:pt x="1100398" y="43649"/>
                  <a:pt x="1100398" y="37204"/>
                </a:cubicBezTo>
                <a:cubicBezTo>
                  <a:pt x="1100398" y="32120"/>
                  <a:pt x="1101298" y="27308"/>
                  <a:pt x="1103093" y="22824"/>
                </a:cubicBezTo>
                <a:cubicBezTo>
                  <a:pt x="1104888" y="18340"/>
                  <a:pt x="1107329" y="14398"/>
                  <a:pt x="1110370" y="10999"/>
                </a:cubicBezTo>
                <a:cubicBezTo>
                  <a:pt x="1113429" y="7625"/>
                  <a:pt x="1116983" y="4938"/>
                  <a:pt x="1121104" y="2977"/>
                </a:cubicBezTo>
                <a:cubicBezTo>
                  <a:pt x="1125212" y="996"/>
                  <a:pt x="1129598" y="0"/>
                  <a:pt x="1134267" y="0"/>
                </a:cubicBezTo>
                <a:close/>
              </a:path>
            </a:pathLst>
          </a:custGeom>
          <a:solidFill>
            <a:srgbClr val="1A769F"/>
          </a:solidFill>
          <a:ln>
            <a:noFill/>
          </a:ln>
          <a:effectLst/>
        </p:spPr>
        <p:txBody>
          <a:bodyPr lIns="38100" tIns="38100" rIns="38100" bIns="38100" anchor="ctr"/>
          <a:lstStyle>
            <a:lvl1pPr defTabSz="4572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457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4572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457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4572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lang="es-ES" altLang="zh-CN" sz="3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任意多边形 6">
            <a:extLst>
              <a:ext uri="{FF2B5EF4-FFF2-40B4-BE49-F238E27FC236}">
                <a16:creationId xmlns:a16="http://schemas.microsoft.com/office/drawing/2014/main" id="{253503E7-D219-4604-BD1D-33948DAB7835}"/>
              </a:ext>
            </a:extLst>
          </p:cNvPr>
          <p:cNvSpPr/>
          <p:nvPr/>
        </p:nvSpPr>
        <p:spPr bwMode="auto">
          <a:xfrm>
            <a:off x="2759075" y="2190750"/>
            <a:ext cx="1581150" cy="1908175"/>
          </a:xfrm>
          <a:custGeom>
            <a:avLst/>
            <a:gdLst>
              <a:gd name="connsiteX0" fmla="*/ 705575 w 1581592"/>
              <a:gd name="connsiteY0" fmla="*/ 1830886 h 1909210"/>
              <a:gd name="connsiteX1" fmla="*/ 712071 w 1581592"/>
              <a:gd name="connsiteY1" fmla="*/ 1832404 h 1909210"/>
              <a:gd name="connsiteX2" fmla="*/ 717409 w 1581592"/>
              <a:gd name="connsiteY2" fmla="*/ 1836496 h 1909210"/>
              <a:gd name="connsiteX3" fmla="*/ 721005 w 1581592"/>
              <a:gd name="connsiteY3" fmla="*/ 1842527 h 1909210"/>
              <a:gd name="connsiteX4" fmla="*/ 722314 w 1581592"/>
              <a:gd name="connsiteY4" fmla="*/ 1849860 h 1909210"/>
              <a:gd name="connsiteX5" fmla="*/ 720279 w 1581592"/>
              <a:gd name="connsiteY5" fmla="*/ 1858937 h 1909210"/>
              <a:gd name="connsiteX6" fmla="*/ 714679 w 1581592"/>
              <a:gd name="connsiteY6" fmla="*/ 1865788 h 1909210"/>
              <a:gd name="connsiteX7" fmla="*/ 717696 w 1581592"/>
              <a:gd name="connsiteY7" fmla="*/ 1866242 h 1909210"/>
              <a:gd name="connsiteX8" fmla="*/ 721766 w 1581592"/>
              <a:gd name="connsiteY8" fmla="*/ 1866808 h 1909210"/>
              <a:gd name="connsiteX9" fmla="*/ 725714 w 1581592"/>
              <a:gd name="connsiteY9" fmla="*/ 1867454 h 1909210"/>
              <a:gd name="connsiteX10" fmla="*/ 728367 w 1581592"/>
              <a:gd name="connsiteY10" fmla="*/ 1868049 h 1909210"/>
              <a:gd name="connsiteX11" fmla="*/ 731131 w 1581592"/>
              <a:gd name="connsiteY11" fmla="*/ 1869912 h 1909210"/>
              <a:gd name="connsiteX12" fmla="*/ 733688 w 1581592"/>
              <a:gd name="connsiteY12" fmla="*/ 1873189 h 1909210"/>
              <a:gd name="connsiteX13" fmla="*/ 735576 w 1581592"/>
              <a:gd name="connsiteY13" fmla="*/ 1877049 h 1909210"/>
              <a:gd name="connsiteX14" fmla="*/ 736305 w 1581592"/>
              <a:gd name="connsiteY14" fmla="*/ 1880680 h 1909210"/>
              <a:gd name="connsiteX15" fmla="*/ 736305 w 1581592"/>
              <a:gd name="connsiteY15" fmla="*/ 1897831 h 1909210"/>
              <a:gd name="connsiteX16" fmla="*/ 735428 w 1581592"/>
              <a:gd name="connsiteY16" fmla="*/ 1898452 h 1909210"/>
              <a:gd name="connsiteX17" fmla="*/ 734375 w 1581592"/>
              <a:gd name="connsiteY17" fmla="*/ 1899323 h 1909210"/>
              <a:gd name="connsiteX18" fmla="*/ 733297 w 1581592"/>
              <a:gd name="connsiteY18" fmla="*/ 1900053 h 1909210"/>
              <a:gd name="connsiteX19" fmla="*/ 732437 w 1581592"/>
              <a:gd name="connsiteY19" fmla="*/ 1900359 h 1909210"/>
              <a:gd name="connsiteX20" fmla="*/ 678835 w 1581592"/>
              <a:gd name="connsiteY20" fmla="*/ 1900359 h 1909210"/>
              <a:gd name="connsiteX21" fmla="*/ 676760 w 1581592"/>
              <a:gd name="connsiteY21" fmla="*/ 1899407 h 1909210"/>
              <a:gd name="connsiteX22" fmla="*/ 675003 w 1581592"/>
              <a:gd name="connsiteY22" fmla="*/ 1897831 h 1909210"/>
              <a:gd name="connsiteX23" fmla="*/ 675003 w 1581592"/>
              <a:gd name="connsiteY23" fmla="*/ 1880680 h 1909210"/>
              <a:gd name="connsiteX24" fmla="*/ 675721 w 1581592"/>
              <a:gd name="connsiteY24" fmla="*/ 1877049 h 1909210"/>
              <a:gd name="connsiteX25" fmla="*/ 677600 w 1581592"/>
              <a:gd name="connsiteY25" fmla="*/ 1873234 h 1909210"/>
              <a:gd name="connsiteX26" fmla="*/ 680160 w 1581592"/>
              <a:gd name="connsiteY26" fmla="*/ 1869947 h 1909210"/>
              <a:gd name="connsiteX27" fmla="*/ 682938 w 1581592"/>
              <a:gd name="connsiteY27" fmla="*/ 1868040 h 1909210"/>
              <a:gd name="connsiteX28" fmla="*/ 685512 w 1581592"/>
              <a:gd name="connsiteY28" fmla="*/ 1867448 h 1909210"/>
              <a:gd name="connsiteX29" fmla="*/ 689525 w 1581592"/>
              <a:gd name="connsiteY29" fmla="*/ 1866798 h 1909210"/>
              <a:gd name="connsiteX30" fmla="*/ 693609 w 1581592"/>
              <a:gd name="connsiteY30" fmla="*/ 1866235 h 1909210"/>
              <a:gd name="connsiteX31" fmla="*/ 696618 w 1581592"/>
              <a:gd name="connsiteY31" fmla="*/ 1865779 h 1909210"/>
              <a:gd name="connsiteX32" fmla="*/ 690970 w 1581592"/>
              <a:gd name="connsiteY32" fmla="*/ 1858982 h 1909210"/>
              <a:gd name="connsiteX33" fmla="*/ 688918 w 1581592"/>
              <a:gd name="connsiteY33" fmla="*/ 1849860 h 1909210"/>
              <a:gd name="connsiteX34" fmla="*/ 690243 w 1581592"/>
              <a:gd name="connsiteY34" fmla="*/ 1842527 h 1909210"/>
              <a:gd name="connsiteX35" fmla="*/ 693822 w 1581592"/>
              <a:gd name="connsiteY35" fmla="*/ 1836496 h 1909210"/>
              <a:gd name="connsiteX36" fmla="*/ 699104 w 1581592"/>
              <a:gd name="connsiteY36" fmla="*/ 1832404 h 1909210"/>
              <a:gd name="connsiteX37" fmla="*/ 705575 w 1581592"/>
              <a:gd name="connsiteY37" fmla="*/ 1830886 h 1909210"/>
              <a:gd name="connsiteX38" fmla="*/ 545128 w 1581592"/>
              <a:gd name="connsiteY38" fmla="*/ 1800235 h 1909210"/>
              <a:gd name="connsiteX39" fmla="*/ 554873 w 1581592"/>
              <a:gd name="connsiteY39" fmla="*/ 1802423 h 1909210"/>
              <a:gd name="connsiteX40" fmla="*/ 562880 w 1581592"/>
              <a:gd name="connsiteY40" fmla="*/ 1808319 h 1909210"/>
              <a:gd name="connsiteX41" fmla="*/ 568274 w 1581592"/>
              <a:gd name="connsiteY41" fmla="*/ 1817011 h 1909210"/>
              <a:gd name="connsiteX42" fmla="*/ 570236 w 1581592"/>
              <a:gd name="connsiteY42" fmla="*/ 1827580 h 1909210"/>
              <a:gd name="connsiteX43" fmla="*/ 567184 w 1581592"/>
              <a:gd name="connsiteY43" fmla="*/ 1840661 h 1909210"/>
              <a:gd name="connsiteX44" fmla="*/ 558785 w 1581592"/>
              <a:gd name="connsiteY44" fmla="*/ 1850535 h 1909210"/>
              <a:gd name="connsiteX45" fmla="*/ 563310 w 1581592"/>
              <a:gd name="connsiteY45" fmla="*/ 1851189 h 1909210"/>
              <a:gd name="connsiteX46" fmla="*/ 569415 w 1581592"/>
              <a:gd name="connsiteY46" fmla="*/ 1852004 h 1909210"/>
              <a:gd name="connsiteX47" fmla="*/ 575336 w 1581592"/>
              <a:gd name="connsiteY47" fmla="*/ 1852936 h 1909210"/>
              <a:gd name="connsiteX48" fmla="*/ 579317 w 1581592"/>
              <a:gd name="connsiteY48" fmla="*/ 1853794 h 1909210"/>
              <a:gd name="connsiteX49" fmla="*/ 583463 w 1581592"/>
              <a:gd name="connsiteY49" fmla="*/ 1856478 h 1909210"/>
              <a:gd name="connsiteX50" fmla="*/ 587299 w 1581592"/>
              <a:gd name="connsiteY50" fmla="*/ 1861201 h 1909210"/>
              <a:gd name="connsiteX51" fmla="*/ 590130 w 1581592"/>
              <a:gd name="connsiteY51" fmla="*/ 1866764 h 1909210"/>
              <a:gd name="connsiteX52" fmla="*/ 591224 w 1581592"/>
              <a:gd name="connsiteY52" fmla="*/ 1871997 h 1909210"/>
              <a:gd name="connsiteX53" fmla="*/ 591224 w 1581592"/>
              <a:gd name="connsiteY53" fmla="*/ 1896714 h 1909210"/>
              <a:gd name="connsiteX54" fmla="*/ 589908 w 1581592"/>
              <a:gd name="connsiteY54" fmla="*/ 1897609 h 1909210"/>
              <a:gd name="connsiteX55" fmla="*/ 588329 w 1581592"/>
              <a:gd name="connsiteY55" fmla="*/ 1898865 h 1909210"/>
              <a:gd name="connsiteX56" fmla="*/ 586711 w 1581592"/>
              <a:gd name="connsiteY56" fmla="*/ 1899917 h 1909210"/>
              <a:gd name="connsiteX57" fmla="*/ 585421 w 1581592"/>
              <a:gd name="connsiteY57" fmla="*/ 1900362 h 1909210"/>
              <a:gd name="connsiteX58" fmla="*/ 505018 w 1581592"/>
              <a:gd name="connsiteY58" fmla="*/ 1900362 h 1909210"/>
              <a:gd name="connsiteX59" fmla="*/ 501906 w 1581592"/>
              <a:gd name="connsiteY59" fmla="*/ 1898985 h 1909210"/>
              <a:gd name="connsiteX60" fmla="*/ 499271 w 1581592"/>
              <a:gd name="connsiteY60" fmla="*/ 1896714 h 1909210"/>
              <a:gd name="connsiteX61" fmla="*/ 499271 w 1581592"/>
              <a:gd name="connsiteY61" fmla="*/ 1871997 h 1909210"/>
              <a:gd name="connsiteX62" fmla="*/ 500348 w 1581592"/>
              <a:gd name="connsiteY62" fmla="*/ 1866764 h 1909210"/>
              <a:gd name="connsiteX63" fmla="*/ 503166 w 1581592"/>
              <a:gd name="connsiteY63" fmla="*/ 1861266 h 1909210"/>
              <a:gd name="connsiteX64" fmla="*/ 507006 w 1581592"/>
              <a:gd name="connsiteY64" fmla="*/ 1856529 h 1909210"/>
              <a:gd name="connsiteX65" fmla="*/ 511174 w 1581592"/>
              <a:gd name="connsiteY65" fmla="*/ 1853780 h 1909210"/>
              <a:gd name="connsiteX66" fmla="*/ 515035 w 1581592"/>
              <a:gd name="connsiteY66" fmla="*/ 1852927 h 1909210"/>
              <a:gd name="connsiteX67" fmla="*/ 521054 w 1581592"/>
              <a:gd name="connsiteY67" fmla="*/ 1851991 h 1909210"/>
              <a:gd name="connsiteX68" fmla="*/ 527180 w 1581592"/>
              <a:gd name="connsiteY68" fmla="*/ 1851179 h 1909210"/>
              <a:gd name="connsiteX69" fmla="*/ 531693 w 1581592"/>
              <a:gd name="connsiteY69" fmla="*/ 1850521 h 1909210"/>
              <a:gd name="connsiteX70" fmla="*/ 523221 w 1581592"/>
              <a:gd name="connsiteY70" fmla="*/ 1840726 h 1909210"/>
              <a:gd name="connsiteX71" fmla="*/ 520143 w 1581592"/>
              <a:gd name="connsiteY71" fmla="*/ 1827580 h 1909210"/>
              <a:gd name="connsiteX72" fmla="*/ 522131 w 1581592"/>
              <a:gd name="connsiteY72" fmla="*/ 1817011 h 1909210"/>
              <a:gd name="connsiteX73" fmla="*/ 527500 w 1581592"/>
              <a:gd name="connsiteY73" fmla="*/ 1808319 h 1909210"/>
              <a:gd name="connsiteX74" fmla="*/ 535422 w 1581592"/>
              <a:gd name="connsiteY74" fmla="*/ 1802423 h 1909210"/>
              <a:gd name="connsiteX75" fmla="*/ 545128 w 1581592"/>
              <a:gd name="connsiteY75" fmla="*/ 1800235 h 1909210"/>
              <a:gd name="connsiteX76" fmla="*/ 847495 w 1581592"/>
              <a:gd name="connsiteY76" fmla="*/ 1760730 h 1909210"/>
              <a:gd name="connsiteX77" fmla="*/ 861860 w 1581592"/>
              <a:gd name="connsiteY77" fmla="*/ 1763975 h 1909210"/>
              <a:gd name="connsiteX78" fmla="*/ 873663 w 1581592"/>
              <a:gd name="connsiteY78" fmla="*/ 1772719 h 1909210"/>
              <a:gd name="connsiteX79" fmla="*/ 881614 w 1581592"/>
              <a:gd name="connsiteY79" fmla="*/ 1785608 h 1909210"/>
              <a:gd name="connsiteX80" fmla="*/ 884507 w 1581592"/>
              <a:gd name="connsiteY80" fmla="*/ 1801282 h 1909210"/>
              <a:gd name="connsiteX81" fmla="*/ 880008 w 1581592"/>
              <a:gd name="connsiteY81" fmla="*/ 1820681 h 1909210"/>
              <a:gd name="connsiteX82" fmla="*/ 867627 w 1581592"/>
              <a:gd name="connsiteY82" fmla="*/ 1835324 h 1909210"/>
              <a:gd name="connsiteX83" fmla="*/ 874297 w 1581592"/>
              <a:gd name="connsiteY83" fmla="*/ 1836294 h 1909210"/>
              <a:gd name="connsiteX84" fmla="*/ 883296 w 1581592"/>
              <a:gd name="connsiteY84" fmla="*/ 1837503 h 1909210"/>
              <a:gd name="connsiteX85" fmla="*/ 892025 w 1581592"/>
              <a:gd name="connsiteY85" fmla="*/ 1838885 h 1909210"/>
              <a:gd name="connsiteX86" fmla="*/ 897892 w 1581592"/>
              <a:gd name="connsiteY86" fmla="*/ 1840157 h 1909210"/>
              <a:gd name="connsiteX87" fmla="*/ 904004 w 1581592"/>
              <a:gd name="connsiteY87" fmla="*/ 1844137 h 1909210"/>
              <a:gd name="connsiteX88" fmla="*/ 909658 w 1581592"/>
              <a:gd name="connsiteY88" fmla="*/ 1851142 h 1909210"/>
              <a:gd name="connsiteX89" fmla="*/ 913831 w 1581592"/>
              <a:gd name="connsiteY89" fmla="*/ 1859391 h 1909210"/>
              <a:gd name="connsiteX90" fmla="*/ 915444 w 1581592"/>
              <a:gd name="connsiteY90" fmla="*/ 1867153 h 1909210"/>
              <a:gd name="connsiteX91" fmla="*/ 915444 w 1581592"/>
              <a:gd name="connsiteY91" fmla="*/ 1903807 h 1909210"/>
              <a:gd name="connsiteX92" fmla="*/ 913505 w 1581592"/>
              <a:gd name="connsiteY92" fmla="*/ 1905134 h 1909210"/>
              <a:gd name="connsiteX93" fmla="*/ 911177 w 1581592"/>
              <a:gd name="connsiteY93" fmla="*/ 1906997 h 1909210"/>
              <a:gd name="connsiteX94" fmla="*/ 908792 w 1581592"/>
              <a:gd name="connsiteY94" fmla="*/ 1908557 h 1909210"/>
              <a:gd name="connsiteX95" fmla="*/ 906891 w 1581592"/>
              <a:gd name="connsiteY95" fmla="*/ 1909210 h 1909210"/>
              <a:gd name="connsiteX96" fmla="*/ 788370 w 1581592"/>
              <a:gd name="connsiteY96" fmla="*/ 1909210 h 1909210"/>
              <a:gd name="connsiteX97" fmla="*/ 783783 w 1581592"/>
              <a:gd name="connsiteY97" fmla="*/ 1907175 h 1909210"/>
              <a:gd name="connsiteX98" fmla="*/ 779898 w 1581592"/>
              <a:gd name="connsiteY98" fmla="*/ 1903807 h 1909210"/>
              <a:gd name="connsiteX99" fmla="*/ 779898 w 1581592"/>
              <a:gd name="connsiteY99" fmla="*/ 1867153 h 1909210"/>
              <a:gd name="connsiteX100" fmla="*/ 781486 w 1581592"/>
              <a:gd name="connsiteY100" fmla="*/ 1859391 h 1909210"/>
              <a:gd name="connsiteX101" fmla="*/ 785640 w 1581592"/>
              <a:gd name="connsiteY101" fmla="*/ 1851238 h 1909210"/>
              <a:gd name="connsiteX102" fmla="*/ 791300 w 1581592"/>
              <a:gd name="connsiteY102" fmla="*/ 1844213 h 1909210"/>
              <a:gd name="connsiteX103" fmla="*/ 797444 w 1581592"/>
              <a:gd name="connsiteY103" fmla="*/ 1840136 h 1909210"/>
              <a:gd name="connsiteX104" fmla="*/ 803135 w 1581592"/>
              <a:gd name="connsiteY104" fmla="*/ 1838871 h 1909210"/>
              <a:gd name="connsiteX105" fmla="*/ 812009 w 1581592"/>
              <a:gd name="connsiteY105" fmla="*/ 1837483 h 1909210"/>
              <a:gd name="connsiteX106" fmla="*/ 821039 w 1581592"/>
              <a:gd name="connsiteY106" fmla="*/ 1836280 h 1909210"/>
              <a:gd name="connsiteX107" fmla="*/ 827691 w 1581592"/>
              <a:gd name="connsiteY107" fmla="*/ 1835304 h 1909210"/>
              <a:gd name="connsiteX108" fmla="*/ 815203 w 1581592"/>
              <a:gd name="connsiteY108" fmla="*/ 1820778 h 1909210"/>
              <a:gd name="connsiteX109" fmla="*/ 810666 w 1581592"/>
              <a:gd name="connsiteY109" fmla="*/ 1801282 h 1909210"/>
              <a:gd name="connsiteX110" fmla="*/ 813596 w 1581592"/>
              <a:gd name="connsiteY110" fmla="*/ 1785608 h 1909210"/>
              <a:gd name="connsiteX111" fmla="*/ 821509 w 1581592"/>
              <a:gd name="connsiteY111" fmla="*/ 1772719 h 1909210"/>
              <a:gd name="connsiteX112" fmla="*/ 833182 w 1581592"/>
              <a:gd name="connsiteY112" fmla="*/ 1763975 h 1909210"/>
              <a:gd name="connsiteX113" fmla="*/ 847495 w 1581592"/>
              <a:gd name="connsiteY113" fmla="*/ 1760730 h 1909210"/>
              <a:gd name="connsiteX114" fmla="*/ 669554 w 1581592"/>
              <a:gd name="connsiteY114" fmla="*/ 1683081 h 1909210"/>
              <a:gd name="connsiteX115" fmla="*/ 737668 w 1581592"/>
              <a:gd name="connsiteY115" fmla="*/ 1750853 h 1909210"/>
              <a:gd name="connsiteX116" fmla="*/ 669554 w 1581592"/>
              <a:gd name="connsiteY116" fmla="*/ 1818626 h 1909210"/>
              <a:gd name="connsiteX117" fmla="*/ 601441 w 1581592"/>
              <a:gd name="connsiteY117" fmla="*/ 1750853 h 1909210"/>
              <a:gd name="connsiteX118" fmla="*/ 542182 w 1581592"/>
              <a:gd name="connsiteY118" fmla="*/ 1670139 h 1909210"/>
              <a:gd name="connsiteX119" fmla="*/ 583727 w 1581592"/>
              <a:gd name="connsiteY119" fmla="*/ 1711688 h 1909210"/>
              <a:gd name="connsiteX120" fmla="*/ 542182 w 1581592"/>
              <a:gd name="connsiteY120" fmla="*/ 1753233 h 1909210"/>
              <a:gd name="connsiteX121" fmla="*/ 500633 w 1581592"/>
              <a:gd name="connsiteY121" fmla="*/ 1711688 h 1909210"/>
              <a:gd name="connsiteX122" fmla="*/ 783303 w 1581592"/>
              <a:gd name="connsiteY122" fmla="*/ 1621779 h 1909210"/>
              <a:gd name="connsiteX123" fmla="*/ 824848 w 1581592"/>
              <a:gd name="connsiteY123" fmla="*/ 1663328 h 1909210"/>
              <a:gd name="connsiteX124" fmla="*/ 783303 w 1581592"/>
              <a:gd name="connsiteY124" fmla="*/ 1704873 h 1909210"/>
              <a:gd name="connsiteX125" fmla="*/ 741754 w 1581592"/>
              <a:gd name="connsiteY125" fmla="*/ 1663328 h 1909210"/>
              <a:gd name="connsiteX126" fmla="*/ 895912 w 1581592"/>
              <a:gd name="connsiteY126" fmla="*/ 1611561 h 1909210"/>
              <a:gd name="connsiteX127" fmla="*/ 905657 w 1581592"/>
              <a:gd name="connsiteY127" fmla="*/ 1613764 h 1909210"/>
              <a:gd name="connsiteX128" fmla="*/ 913664 w 1581592"/>
              <a:gd name="connsiteY128" fmla="*/ 1619700 h 1909210"/>
              <a:gd name="connsiteX129" fmla="*/ 919058 w 1581592"/>
              <a:gd name="connsiteY129" fmla="*/ 1628451 h 1909210"/>
              <a:gd name="connsiteX130" fmla="*/ 921021 w 1581592"/>
              <a:gd name="connsiteY130" fmla="*/ 1639092 h 1909210"/>
              <a:gd name="connsiteX131" fmla="*/ 917968 w 1581592"/>
              <a:gd name="connsiteY131" fmla="*/ 1652262 h 1909210"/>
              <a:gd name="connsiteX132" fmla="*/ 909569 w 1581592"/>
              <a:gd name="connsiteY132" fmla="*/ 1662203 h 1909210"/>
              <a:gd name="connsiteX133" fmla="*/ 914094 w 1581592"/>
              <a:gd name="connsiteY133" fmla="*/ 1662861 h 1909210"/>
              <a:gd name="connsiteX134" fmla="*/ 920199 w 1581592"/>
              <a:gd name="connsiteY134" fmla="*/ 1663682 h 1909210"/>
              <a:gd name="connsiteX135" fmla="*/ 926121 w 1581592"/>
              <a:gd name="connsiteY135" fmla="*/ 1664620 h 1909210"/>
              <a:gd name="connsiteX136" fmla="*/ 930101 w 1581592"/>
              <a:gd name="connsiteY136" fmla="*/ 1665484 h 1909210"/>
              <a:gd name="connsiteX137" fmla="*/ 934247 w 1581592"/>
              <a:gd name="connsiteY137" fmla="*/ 1668186 h 1909210"/>
              <a:gd name="connsiteX138" fmla="*/ 938083 w 1581592"/>
              <a:gd name="connsiteY138" fmla="*/ 1672942 h 1909210"/>
              <a:gd name="connsiteX139" fmla="*/ 940914 w 1581592"/>
              <a:gd name="connsiteY139" fmla="*/ 1678542 h 1909210"/>
              <a:gd name="connsiteX140" fmla="*/ 942008 w 1581592"/>
              <a:gd name="connsiteY140" fmla="*/ 1683811 h 1909210"/>
              <a:gd name="connsiteX141" fmla="*/ 942008 w 1581592"/>
              <a:gd name="connsiteY141" fmla="*/ 1708696 h 1909210"/>
              <a:gd name="connsiteX142" fmla="*/ 940693 w 1581592"/>
              <a:gd name="connsiteY142" fmla="*/ 1709597 h 1909210"/>
              <a:gd name="connsiteX143" fmla="*/ 939113 w 1581592"/>
              <a:gd name="connsiteY143" fmla="*/ 1710861 h 1909210"/>
              <a:gd name="connsiteX144" fmla="*/ 937496 w 1581592"/>
              <a:gd name="connsiteY144" fmla="*/ 1711921 h 1909210"/>
              <a:gd name="connsiteX145" fmla="*/ 936206 w 1581592"/>
              <a:gd name="connsiteY145" fmla="*/ 1712369 h 1909210"/>
              <a:gd name="connsiteX146" fmla="*/ 855802 w 1581592"/>
              <a:gd name="connsiteY146" fmla="*/ 1712369 h 1909210"/>
              <a:gd name="connsiteX147" fmla="*/ 852690 w 1581592"/>
              <a:gd name="connsiteY147" fmla="*/ 1710983 h 1909210"/>
              <a:gd name="connsiteX148" fmla="*/ 850055 w 1581592"/>
              <a:gd name="connsiteY148" fmla="*/ 1708696 h 1909210"/>
              <a:gd name="connsiteX149" fmla="*/ 850055 w 1581592"/>
              <a:gd name="connsiteY149" fmla="*/ 1683811 h 1909210"/>
              <a:gd name="connsiteX150" fmla="*/ 851132 w 1581592"/>
              <a:gd name="connsiteY150" fmla="*/ 1678542 h 1909210"/>
              <a:gd name="connsiteX151" fmla="*/ 853950 w 1581592"/>
              <a:gd name="connsiteY151" fmla="*/ 1673007 h 1909210"/>
              <a:gd name="connsiteX152" fmla="*/ 857790 w 1581592"/>
              <a:gd name="connsiteY152" fmla="*/ 1668237 h 1909210"/>
              <a:gd name="connsiteX153" fmla="*/ 861958 w 1581592"/>
              <a:gd name="connsiteY153" fmla="*/ 1665470 h 1909210"/>
              <a:gd name="connsiteX154" fmla="*/ 865819 w 1581592"/>
              <a:gd name="connsiteY154" fmla="*/ 1664611 h 1909210"/>
              <a:gd name="connsiteX155" fmla="*/ 871839 w 1581592"/>
              <a:gd name="connsiteY155" fmla="*/ 1663668 h 1909210"/>
              <a:gd name="connsiteX156" fmla="*/ 877965 w 1581592"/>
              <a:gd name="connsiteY156" fmla="*/ 1662852 h 1909210"/>
              <a:gd name="connsiteX157" fmla="*/ 882477 w 1581592"/>
              <a:gd name="connsiteY157" fmla="*/ 1662189 h 1909210"/>
              <a:gd name="connsiteX158" fmla="*/ 874005 w 1581592"/>
              <a:gd name="connsiteY158" fmla="*/ 1652327 h 1909210"/>
              <a:gd name="connsiteX159" fmla="*/ 870928 w 1581592"/>
              <a:gd name="connsiteY159" fmla="*/ 1639092 h 1909210"/>
              <a:gd name="connsiteX160" fmla="*/ 872916 w 1581592"/>
              <a:gd name="connsiteY160" fmla="*/ 1628451 h 1909210"/>
              <a:gd name="connsiteX161" fmla="*/ 878284 w 1581592"/>
              <a:gd name="connsiteY161" fmla="*/ 1619700 h 1909210"/>
              <a:gd name="connsiteX162" fmla="*/ 886206 w 1581592"/>
              <a:gd name="connsiteY162" fmla="*/ 1613764 h 1909210"/>
              <a:gd name="connsiteX163" fmla="*/ 895912 w 1581592"/>
              <a:gd name="connsiteY163" fmla="*/ 1611561 h 1909210"/>
              <a:gd name="connsiteX164" fmla="*/ 816855 w 1581592"/>
              <a:gd name="connsiteY164" fmla="*/ 1427656 h 1909210"/>
              <a:gd name="connsiteX165" fmla="*/ 830353 w 1581592"/>
              <a:gd name="connsiteY165" fmla="*/ 1430722 h 1909210"/>
              <a:gd name="connsiteX166" fmla="*/ 841445 w 1581592"/>
              <a:gd name="connsiteY166" fmla="*/ 1438985 h 1909210"/>
              <a:gd name="connsiteX167" fmla="*/ 848916 w 1581592"/>
              <a:gd name="connsiteY167" fmla="*/ 1451165 h 1909210"/>
              <a:gd name="connsiteX168" fmla="*/ 851635 w 1581592"/>
              <a:gd name="connsiteY168" fmla="*/ 1465976 h 1909210"/>
              <a:gd name="connsiteX169" fmla="*/ 847407 w 1581592"/>
              <a:gd name="connsiteY169" fmla="*/ 1484308 h 1909210"/>
              <a:gd name="connsiteX170" fmla="*/ 835772 w 1581592"/>
              <a:gd name="connsiteY170" fmla="*/ 1498144 h 1909210"/>
              <a:gd name="connsiteX171" fmla="*/ 842040 w 1581592"/>
              <a:gd name="connsiteY171" fmla="*/ 1499060 h 1909210"/>
              <a:gd name="connsiteX172" fmla="*/ 850497 w 1581592"/>
              <a:gd name="connsiteY172" fmla="*/ 1500203 h 1909210"/>
              <a:gd name="connsiteX173" fmla="*/ 858699 w 1581592"/>
              <a:gd name="connsiteY173" fmla="*/ 1501509 h 1909210"/>
              <a:gd name="connsiteX174" fmla="*/ 864213 w 1581592"/>
              <a:gd name="connsiteY174" fmla="*/ 1502711 h 1909210"/>
              <a:gd name="connsiteX175" fmla="*/ 869956 w 1581592"/>
              <a:gd name="connsiteY175" fmla="*/ 1506472 h 1909210"/>
              <a:gd name="connsiteX176" fmla="*/ 875269 w 1581592"/>
              <a:gd name="connsiteY176" fmla="*/ 1513092 h 1909210"/>
              <a:gd name="connsiteX177" fmla="*/ 879191 w 1581592"/>
              <a:gd name="connsiteY177" fmla="*/ 1520887 h 1909210"/>
              <a:gd name="connsiteX178" fmla="*/ 880700 w 1581592"/>
              <a:gd name="connsiteY178" fmla="*/ 1528221 h 1909210"/>
              <a:gd name="connsiteX179" fmla="*/ 880700 w 1581592"/>
              <a:gd name="connsiteY179" fmla="*/ 1562858 h 1909210"/>
              <a:gd name="connsiteX180" fmla="*/ 878884 w 1581592"/>
              <a:gd name="connsiteY180" fmla="*/ 1564111 h 1909210"/>
              <a:gd name="connsiteX181" fmla="*/ 876696 w 1581592"/>
              <a:gd name="connsiteY181" fmla="*/ 1565872 h 1909210"/>
              <a:gd name="connsiteX182" fmla="*/ 874455 w 1581592"/>
              <a:gd name="connsiteY182" fmla="*/ 1567346 h 1909210"/>
              <a:gd name="connsiteX183" fmla="*/ 872669 w 1581592"/>
              <a:gd name="connsiteY183" fmla="*/ 1567963 h 1909210"/>
              <a:gd name="connsiteX184" fmla="*/ 761295 w 1581592"/>
              <a:gd name="connsiteY184" fmla="*/ 1567963 h 1909210"/>
              <a:gd name="connsiteX185" fmla="*/ 756984 w 1581592"/>
              <a:gd name="connsiteY185" fmla="*/ 1566041 h 1909210"/>
              <a:gd name="connsiteX186" fmla="*/ 753334 w 1581592"/>
              <a:gd name="connsiteY186" fmla="*/ 1562858 h 1909210"/>
              <a:gd name="connsiteX187" fmla="*/ 753334 w 1581592"/>
              <a:gd name="connsiteY187" fmla="*/ 1528221 h 1909210"/>
              <a:gd name="connsiteX188" fmla="*/ 754826 w 1581592"/>
              <a:gd name="connsiteY188" fmla="*/ 1520887 h 1909210"/>
              <a:gd name="connsiteX189" fmla="*/ 758730 w 1581592"/>
              <a:gd name="connsiteY189" fmla="*/ 1513182 h 1909210"/>
              <a:gd name="connsiteX190" fmla="*/ 764049 w 1581592"/>
              <a:gd name="connsiteY190" fmla="*/ 1506544 h 1909210"/>
              <a:gd name="connsiteX191" fmla="*/ 769822 w 1581592"/>
              <a:gd name="connsiteY191" fmla="*/ 1502691 h 1909210"/>
              <a:gd name="connsiteX192" fmla="*/ 775170 w 1581592"/>
              <a:gd name="connsiteY192" fmla="*/ 1501496 h 1909210"/>
              <a:gd name="connsiteX193" fmla="*/ 783508 w 1581592"/>
              <a:gd name="connsiteY193" fmla="*/ 1500184 h 1909210"/>
              <a:gd name="connsiteX194" fmla="*/ 791994 w 1581592"/>
              <a:gd name="connsiteY194" fmla="*/ 1499047 h 1909210"/>
              <a:gd name="connsiteX195" fmla="*/ 798245 w 1581592"/>
              <a:gd name="connsiteY195" fmla="*/ 1498125 h 1909210"/>
              <a:gd name="connsiteX196" fmla="*/ 786510 w 1581592"/>
              <a:gd name="connsiteY196" fmla="*/ 1484399 h 1909210"/>
              <a:gd name="connsiteX197" fmla="*/ 782246 w 1581592"/>
              <a:gd name="connsiteY197" fmla="*/ 1465976 h 1909210"/>
              <a:gd name="connsiteX198" fmla="*/ 785000 w 1581592"/>
              <a:gd name="connsiteY198" fmla="*/ 1451165 h 1909210"/>
              <a:gd name="connsiteX199" fmla="*/ 792436 w 1581592"/>
              <a:gd name="connsiteY199" fmla="*/ 1438985 h 1909210"/>
              <a:gd name="connsiteX200" fmla="*/ 803410 w 1581592"/>
              <a:gd name="connsiteY200" fmla="*/ 1430722 h 1909210"/>
              <a:gd name="connsiteX201" fmla="*/ 816855 w 1581592"/>
              <a:gd name="connsiteY201" fmla="*/ 1427656 h 1909210"/>
              <a:gd name="connsiteX202" fmla="*/ 976065 w 1581592"/>
              <a:gd name="connsiteY202" fmla="*/ 1385425 h 1909210"/>
              <a:gd name="connsiteX203" fmla="*/ 1044178 w 1581592"/>
              <a:gd name="connsiteY203" fmla="*/ 1453198 h 1909210"/>
              <a:gd name="connsiteX204" fmla="*/ 976065 w 1581592"/>
              <a:gd name="connsiteY204" fmla="*/ 1520971 h 1909210"/>
              <a:gd name="connsiteX205" fmla="*/ 907951 w 1581592"/>
              <a:gd name="connsiteY205" fmla="*/ 1453198 h 1909210"/>
              <a:gd name="connsiteX206" fmla="*/ 731458 w 1581592"/>
              <a:gd name="connsiteY206" fmla="*/ 1375208 h 1909210"/>
              <a:gd name="connsiteX207" fmla="*/ 737954 w 1581592"/>
              <a:gd name="connsiteY207" fmla="*/ 1376741 h 1909210"/>
              <a:gd name="connsiteX208" fmla="*/ 743292 w 1581592"/>
              <a:gd name="connsiteY208" fmla="*/ 1380872 h 1909210"/>
              <a:gd name="connsiteX209" fmla="*/ 746888 w 1581592"/>
              <a:gd name="connsiteY209" fmla="*/ 1386962 h 1909210"/>
              <a:gd name="connsiteX210" fmla="*/ 748197 w 1581592"/>
              <a:gd name="connsiteY210" fmla="*/ 1394368 h 1909210"/>
              <a:gd name="connsiteX211" fmla="*/ 746162 w 1581592"/>
              <a:gd name="connsiteY211" fmla="*/ 1403534 h 1909210"/>
              <a:gd name="connsiteX212" fmla="*/ 740562 w 1581592"/>
              <a:gd name="connsiteY212" fmla="*/ 1410452 h 1909210"/>
              <a:gd name="connsiteX213" fmla="*/ 743579 w 1581592"/>
              <a:gd name="connsiteY213" fmla="*/ 1410910 h 1909210"/>
              <a:gd name="connsiteX214" fmla="*/ 747649 w 1581592"/>
              <a:gd name="connsiteY214" fmla="*/ 1411482 h 1909210"/>
              <a:gd name="connsiteX215" fmla="*/ 751597 w 1581592"/>
              <a:gd name="connsiteY215" fmla="*/ 1412134 h 1909210"/>
              <a:gd name="connsiteX216" fmla="*/ 754250 w 1581592"/>
              <a:gd name="connsiteY216" fmla="*/ 1412735 h 1909210"/>
              <a:gd name="connsiteX217" fmla="*/ 757014 w 1581592"/>
              <a:gd name="connsiteY217" fmla="*/ 1414616 h 1909210"/>
              <a:gd name="connsiteX218" fmla="*/ 759571 w 1581592"/>
              <a:gd name="connsiteY218" fmla="*/ 1417926 h 1909210"/>
              <a:gd name="connsiteX219" fmla="*/ 761459 w 1581592"/>
              <a:gd name="connsiteY219" fmla="*/ 1421823 h 1909210"/>
              <a:gd name="connsiteX220" fmla="*/ 762188 w 1581592"/>
              <a:gd name="connsiteY220" fmla="*/ 1425490 h 1909210"/>
              <a:gd name="connsiteX221" fmla="*/ 762188 w 1581592"/>
              <a:gd name="connsiteY221" fmla="*/ 1442809 h 1909210"/>
              <a:gd name="connsiteX222" fmla="*/ 761311 w 1581592"/>
              <a:gd name="connsiteY222" fmla="*/ 1443436 h 1909210"/>
              <a:gd name="connsiteX223" fmla="*/ 760258 w 1581592"/>
              <a:gd name="connsiteY223" fmla="*/ 1444316 h 1909210"/>
              <a:gd name="connsiteX224" fmla="*/ 759180 w 1581592"/>
              <a:gd name="connsiteY224" fmla="*/ 1445053 h 1909210"/>
              <a:gd name="connsiteX225" fmla="*/ 758320 w 1581592"/>
              <a:gd name="connsiteY225" fmla="*/ 1445362 h 1909210"/>
              <a:gd name="connsiteX226" fmla="*/ 704718 w 1581592"/>
              <a:gd name="connsiteY226" fmla="*/ 1445362 h 1909210"/>
              <a:gd name="connsiteX227" fmla="*/ 702643 w 1581592"/>
              <a:gd name="connsiteY227" fmla="*/ 1444400 h 1909210"/>
              <a:gd name="connsiteX228" fmla="*/ 700886 w 1581592"/>
              <a:gd name="connsiteY228" fmla="*/ 1442809 h 1909210"/>
              <a:gd name="connsiteX229" fmla="*/ 700886 w 1581592"/>
              <a:gd name="connsiteY229" fmla="*/ 1425490 h 1909210"/>
              <a:gd name="connsiteX230" fmla="*/ 701604 w 1581592"/>
              <a:gd name="connsiteY230" fmla="*/ 1421823 h 1909210"/>
              <a:gd name="connsiteX231" fmla="*/ 703483 w 1581592"/>
              <a:gd name="connsiteY231" fmla="*/ 1417971 h 1909210"/>
              <a:gd name="connsiteX232" fmla="*/ 706043 w 1581592"/>
              <a:gd name="connsiteY232" fmla="*/ 1414652 h 1909210"/>
              <a:gd name="connsiteX233" fmla="*/ 708821 w 1581592"/>
              <a:gd name="connsiteY233" fmla="*/ 1412726 h 1909210"/>
              <a:gd name="connsiteX234" fmla="*/ 711395 w 1581592"/>
              <a:gd name="connsiteY234" fmla="*/ 1412128 h 1909210"/>
              <a:gd name="connsiteX235" fmla="*/ 715408 w 1581592"/>
              <a:gd name="connsiteY235" fmla="*/ 1411472 h 1909210"/>
              <a:gd name="connsiteX236" fmla="*/ 719492 w 1581592"/>
              <a:gd name="connsiteY236" fmla="*/ 1410903 h 1909210"/>
              <a:gd name="connsiteX237" fmla="*/ 722501 w 1581592"/>
              <a:gd name="connsiteY237" fmla="*/ 1410442 h 1909210"/>
              <a:gd name="connsiteX238" fmla="*/ 716853 w 1581592"/>
              <a:gd name="connsiteY238" fmla="*/ 1403579 h 1909210"/>
              <a:gd name="connsiteX239" fmla="*/ 714801 w 1581592"/>
              <a:gd name="connsiteY239" fmla="*/ 1394368 h 1909210"/>
              <a:gd name="connsiteX240" fmla="*/ 716126 w 1581592"/>
              <a:gd name="connsiteY240" fmla="*/ 1386962 h 1909210"/>
              <a:gd name="connsiteX241" fmla="*/ 719705 w 1581592"/>
              <a:gd name="connsiteY241" fmla="*/ 1380872 h 1909210"/>
              <a:gd name="connsiteX242" fmla="*/ 724987 w 1581592"/>
              <a:gd name="connsiteY242" fmla="*/ 1376741 h 1909210"/>
              <a:gd name="connsiteX243" fmla="*/ 731458 w 1581592"/>
              <a:gd name="connsiteY243" fmla="*/ 1375208 h 1909210"/>
              <a:gd name="connsiteX244" fmla="*/ 586819 w 1581592"/>
              <a:gd name="connsiteY244" fmla="*/ 1357499 h 1909210"/>
              <a:gd name="connsiteX245" fmla="*/ 612804 w 1581592"/>
              <a:gd name="connsiteY245" fmla="*/ 1363438 h 1909210"/>
              <a:gd name="connsiteX246" fmla="*/ 634158 w 1581592"/>
              <a:gd name="connsiteY246" fmla="*/ 1379442 h 1909210"/>
              <a:gd name="connsiteX247" fmla="*/ 648541 w 1581592"/>
              <a:gd name="connsiteY247" fmla="*/ 1403033 h 1909210"/>
              <a:gd name="connsiteX248" fmla="*/ 653774 w 1581592"/>
              <a:gd name="connsiteY248" fmla="*/ 1431720 h 1909210"/>
              <a:gd name="connsiteX249" fmla="*/ 645635 w 1581592"/>
              <a:gd name="connsiteY249" fmla="*/ 1467227 h 1909210"/>
              <a:gd name="connsiteX250" fmla="*/ 623237 w 1581592"/>
              <a:gd name="connsiteY250" fmla="*/ 1494027 h 1909210"/>
              <a:gd name="connsiteX251" fmla="*/ 635304 w 1581592"/>
              <a:gd name="connsiteY251" fmla="*/ 1495801 h 1909210"/>
              <a:gd name="connsiteX252" fmla="*/ 651583 w 1581592"/>
              <a:gd name="connsiteY252" fmla="*/ 1498015 h 1909210"/>
              <a:gd name="connsiteX253" fmla="*/ 667374 w 1581592"/>
              <a:gd name="connsiteY253" fmla="*/ 1500544 h 1909210"/>
              <a:gd name="connsiteX254" fmla="*/ 677989 w 1581592"/>
              <a:gd name="connsiteY254" fmla="*/ 1502872 h 1909210"/>
              <a:gd name="connsiteX255" fmla="*/ 689046 w 1581592"/>
              <a:gd name="connsiteY255" fmla="*/ 1510157 h 1909210"/>
              <a:gd name="connsiteX256" fmla="*/ 699274 w 1581592"/>
              <a:gd name="connsiteY256" fmla="*/ 1522978 h 1909210"/>
              <a:gd name="connsiteX257" fmla="*/ 706824 w 1581592"/>
              <a:gd name="connsiteY257" fmla="*/ 1538076 h 1909210"/>
              <a:gd name="connsiteX258" fmla="*/ 709741 w 1581592"/>
              <a:gd name="connsiteY258" fmla="*/ 1552281 h 1909210"/>
              <a:gd name="connsiteX259" fmla="*/ 709741 w 1581592"/>
              <a:gd name="connsiteY259" fmla="*/ 1619369 h 1909210"/>
              <a:gd name="connsiteX260" fmla="*/ 706233 w 1581592"/>
              <a:gd name="connsiteY260" fmla="*/ 1621797 h 1909210"/>
              <a:gd name="connsiteX261" fmla="*/ 702022 w 1581592"/>
              <a:gd name="connsiteY261" fmla="*/ 1625207 h 1909210"/>
              <a:gd name="connsiteX262" fmla="*/ 697708 w 1581592"/>
              <a:gd name="connsiteY262" fmla="*/ 1628063 h 1909210"/>
              <a:gd name="connsiteX263" fmla="*/ 694268 w 1581592"/>
              <a:gd name="connsiteY263" fmla="*/ 1629271 h 1909210"/>
              <a:gd name="connsiteX264" fmla="*/ 479858 w 1581592"/>
              <a:gd name="connsiteY264" fmla="*/ 1629271 h 1909210"/>
              <a:gd name="connsiteX265" fmla="*/ 471560 w 1581592"/>
              <a:gd name="connsiteY265" fmla="*/ 1625534 h 1909210"/>
              <a:gd name="connsiteX266" fmla="*/ 464533 w 1581592"/>
              <a:gd name="connsiteY266" fmla="*/ 1619369 h 1909210"/>
              <a:gd name="connsiteX267" fmla="*/ 464533 w 1581592"/>
              <a:gd name="connsiteY267" fmla="*/ 1552281 h 1909210"/>
              <a:gd name="connsiteX268" fmla="*/ 467405 w 1581592"/>
              <a:gd name="connsiteY268" fmla="*/ 1538076 h 1909210"/>
              <a:gd name="connsiteX269" fmla="*/ 474920 w 1581592"/>
              <a:gd name="connsiteY269" fmla="*/ 1523154 h 1909210"/>
              <a:gd name="connsiteX270" fmla="*/ 485160 w 1581592"/>
              <a:gd name="connsiteY270" fmla="*/ 1510295 h 1909210"/>
              <a:gd name="connsiteX271" fmla="*/ 496274 w 1581592"/>
              <a:gd name="connsiteY271" fmla="*/ 1502834 h 1909210"/>
              <a:gd name="connsiteX272" fmla="*/ 506570 w 1581592"/>
              <a:gd name="connsiteY272" fmla="*/ 1500519 h 1909210"/>
              <a:gd name="connsiteX273" fmla="*/ 522622 w 1581592"/>
              <a:gd name="connsiteY273" fmla="*/ 1497977 h 1909210"/>
              <a:gd name="connsiteX274" fmla="*/ 538958 w 1581592"/>
              <a:gd name="connsiteY274" fmla="*/ 1495775 h 1909210"/>
              <a:gd name="connsiteX275" fmla="*/ 550991 w 1581592"/>
              <a:gd name="connsiteY275" fmla="*/ 1493989 h 1909210"/>
              <a:gd name="connsiteX276" fmla="*/ 528400 w 1581592"/>
              <a:gd name="connsiteY276" fmla="*/ 1467403 h 1909210"/>
              <a:gd name="connsiteX277" fmla="*/ 520193 w 1581592"/>
              <a:gd name="connsiteY277" fmla="*/ 1431720 h 1909210"/>
              <a:gd name="connsiteX278" fmla="*/ 525494 w 1581592"/>
              <a:gd name="connsiteY278" fmla="*/ 1403033 h 1909210"/>
              <a:gd name="connsiteX279" fmla="*/ 539809 w 1581592"/>
              <a:gd name="connsiteY279" fmla="*/ 1379442 h 1909210"/>
              <a:gd name="connsiteX280" fmla="*/ 560936 w 1581592"/>
              <a:gd name="connsiteY280" fmla="*/ 1363438 h 1909210"/>
              <a:gd name="connsiteX281" fmla="*/ 586819 w 1581592"/>
              <a:gd name="connsiteY281" fmla="*/ 1357499 h 1909210"/>
              <a:gd name="connsiteX282" fmla="*/ 840518 w 1581592"/>
              <a:gd name="connsiteY282" fmla="*/ 1328210 h 1909210"/>
              <a:gd name="connsiteX283" fmla="*/ 882063 w 1581592"/>
              <a:gd name="connsiteY283" fmla="*/ 1369759 h 1909210"/>
              <a:gd name="connsiteX284" fmla="*/ 840518 w 1581592"/>
              <a:gd name="connsiteY284" fmla="*/ 1411304 h 1909210"/>
              <a:gd name="connsiteX285" fmla="*/ 798969 w 1581592"/>
              <a:gd name="connsiteY285" fmla="*/ 1369759 h 1909210"/>
              <a:gd name="connsiteX286" fmla="*/ 703095 w 1581592"/>
              <a:gd name="connsiteY286" fmla="*/ 1195389 h 1909210"/>
              <a:gd name="connsiteX287" fmla="*/ 717460 w 1581592"/>
              <a:gd name="connsiteY287" fmla="*/ 1198648 h 1909210"/>
              <a:gd name="connsiteX288" fmla="*/ 729263 w 1581592"/>
              <a:gd name="connsiteY288" fmla="*/ 1207433 h 1909210"/>
              <a:gd name="connsiteX289" fmla="*/ 737214 w 1581592"/>
              <a:gd name="connsiteY289" fmla="*/ 1220381 h 1909210"/>
              <a:gd name="connsiteX290" fmla="*/ 740107 w 1581592"/>
              <a:gd name="connsiteY290" fmla="*/ 1236127 h 1909210"/>
              <a:gd name="connsiteX291" fmla="*/ 735608 w 1581592"/>
              <a:gd name="connsiteY291" fmla="*/ 1255615 h 1909210"/>
              <a:gd name="connsiteX292" fmla="*/ 723227 w 1581592"/>
              <a:gd name="connsiteY292" fmla="*/ 1270325 h 1909210"/>
              <a:gd name="connsiteX293" fmla="*/ 729897 w 1581592"/>
              <a:gd name="connsiteY293" fmla="*/ 1271299 h 1909210"/>
              <a:gd name="connsiteX294" fmla="*/ 738896 w 1581592"/>
              <a:gd name="connsiteY294" fmla="*/ 1272514 h 1909210"/>
              <a:gd name="connsiteX295" fmla="*/ 747625 w 1581592"/>
              <a:gd name="connsiteY295" fmla="*/ 1273902 h 1909210"/>
              <a:gd name="connsiteX296" fmla="*/ 753492 w 1581592"/>
              <a:gd name="connsiteY296" fmla="*/ 1275180 h 1909210"/>
              <a:gd name="connsiteX297" fmla="*/ 759604 w 1581592"/>
              <a:gd name="connsiteY297" fmla="*/ 1279178 h 1909210"/>
              <a:gd name="connsiteX298" fmla="*/ 765258 w 1581592"/>
              <a:gd name="connsiteY298" fmla="*/ 1286216 h 1909210"/>
              <a:gd name="connsiteX299" fmla="*/ 769431 w 1581592"/>
              <a:gd name="connsiteY299" fmla="*/ 1294503 h 1909210"/>
              <a:gd name="connsiteX300" fmla="*/ 771044 w 1581592"/>
              <a:gd name="connsiteY300" fmla="*/ 1302300 h 1909210"/>
              <a:gd name="connsiteX301" fmla="*/ 771044 w 1581592"/>
              <a:gd name="connsiteY301" fmla="*/ 1339122 h 1909210"/>
              <a:gd name="connsiteX302" fmla="*/ 769105 w 1581592"/>
              <a:gd name="connsiteY302" fmla="*/ 1340455 h 1909210"/>
              <a:gd name="connsiteX303" fmla="*/ 766777 w 1581592"/>
              <a:gd name="connsiteY303" fmla="*/ 1342326 h 1909210"/>
              <a:gd name="connsiteX304" fmla="*/ 764392 w 1581592"/>
              <a:gd name="connsiteY304" fmla="*/ 1343894 h 1909210"/>
              <a:gd name="connsiteX305" fmla="*/ 762491 w 1581592"/>
              <a:gd name="connsiteY305" fmla="*/ 1344550 h 1909210"/>
              <a:gd name="connsiteX306" fmla="*/ 643969 w 1581592"/>
              <a:gd name="connsiteY306" fmla="*/ 1344550 h 1909210"/>
              <a:gd name="connsiteX307" fmla="*/ 639382 w 1581592"/>
              <a:gd name="connsiteY307" fmla="*/ 1342506 h 1909210"/>
              <a:gd name="connsiteX308" fmla="*/ 635498 w 1581592"/>
              <a:gd name="connsiteY308" fmla="*/ 1339122 h 1909210"/>
              <a:gd name="connsiteX309" fmla="*/ 635498 w 1581592"/>
              <a:gd name="connsiteY309" fmla="*/ 1302300 h 1909210"/>
              <a:gd name="connsiteX310" fmla="*/ 637086 w 1581592"/>
              <a:gd name="connsiteY310" fmla="*/ 1294503 h 1909210"/>
              <a:gd name="connsiteX311" fmla="*/ 641240 w 1581592"/>
              <a:gd name="connsiteY311" fmla="*/ 1286312 h 1909210"/>
              <a:gd name="connsiteX312" fmla="*/ 646900 w 1581592"/>
              <a:gd name="connsiteY312" fmla="*/ 1279254 h 1909210"/>
              <a:gd name="connsiteX313" fmla="*/ 653044 w 1581592"/>
              <a:gd name="connsiteY313" fmla="*/ 1275159 h 1909210"/>
              <a:gd name="connsiteX314" fmla="*/ 658735 w 1581592"/>
              <a:gd name="connsiteY314" fmla="*/ 1273889 h 1909210"/>
              <a:gd name="connsiteX315" fmla="*/ 667608 w 1581592"/>
              <a:gd name="connsiteY315" fmla="*/ 1272494 h 1909210"/>
              <a:gd name="connsiteX316" fmla="*/ 676639 w 1581592"/>
              <a:gd name="connsiteY316" fmla="*/ 1271285 h 1909210"/>
              <a:gd name="connsiteX317" fmla="*/ 683291 w 1581592"/>
              <a:gd name="connsiteY317" fmla="*/ 1270304 h 1909210"/>
              <a:gd name="connsiteX318" fmla="*/ 670803 w 1581592"/>
              <a:gd name="connsiteY318" fmla="*/ 1255712 h 1909210"/>
              <a:gd name="connsiteX319" fmla="*/ 666266 w 1581592"/>
              <a:gd name="connsiteY319" fmla="*/ 1236127 h 1909210"/>
              <a:gd name="connsiteX320" fmla="*/ 669196 w 1581592"/>
              <a:gd name="connsiteY320" fmla="*/ 1220381 h 1909210"/>
              <a:gd name="connsiteX321" fmla="*/ 677109 w 1581592"/>
              <a:gd name="connsiteY321" fmla="*/ 1207433 h 1909210"/>
              <a:gd name="connsiteX322" fmla="*/ 688782 w 1581592"/>
              <a:gd name="connsiteY322" fmla="*/ 1198648 h 1909210"/>
              <a:gd name="connsiteX323" fmla="*/ 703095 w 1581592"/>
              <a:gd name="connsiteY323" fmla="*/ 1195389 h 1909210"/>
              <a:gd name="connsiteX324" fmla="*/ 926517 w 1581592"/>
              <a:gd name="connsiteY324" fmla="*/ 1178361 h 1909210"/>
              <a:gd name="connsiteX325" fmla="*/ 940015 w 1581592"/>
              <a:gd name="connsiteY325" fmla="*/ 1181412 h 1909210"/>
              <a:gd name="connsiteX326" fmla="*/ 951107 w 1581592"/>
              <a:gd name="connsiteY326" fmla="*/ 1189635 h 1909210"/>
              <a:gd name="connsiteX327" fmla="*/ 958578 w 1581592"/>
              <a:gd name="connsiteY327" fmla="*/ 1201756 h 1909210"/>
              <a:gd name="connsiteX328" fmla="*/ 961297 w 1581592"/>
              <a:gd name="connsiteY328" fmla="*/ 1216495 h 1909210"/>
              <a:gd name="connsiteX329" fmla="*/ 957069 w 1581592"/>
              <a:gd name="connsiteY329" fmla="*/ 1234738 h 1909210"/>
              <a:gd name="connsiteX330" fmla="*/ 945434 w 1581592"/>
              <a:gd name="connsiteY330" fmla="*/ 1248507 h 1909210"/>
              <a:gd name="connsiteX331" fmla="*/ 951702 w 1581592"/>
              <a:gd name="connsiteY331" fmla="*/ 1249419 h 1909210"/>
              <a:gd name="connsiteX332" fmla="*/ 960159 w 1581592"/>
              <a:gd name="connsiteY332" fmla="*/ 1250556 h 1909210"/>
              <a:gd name="connsiteX333" fmla="*/ 968361 w 1581592"/>
              <a:gd name="connsiteY333" fmla="*/ 1251856 h 1909210"/>
              <a:gd name="connsiteX334" fmla="*/ 973875 w 1581592"/>
              <a:gd name="connsiteY334" fmla="*/ 1253052 h 1909210"/>
              <a:gd name="connsiteX335" fmla="*/ 979618 w 1581592"/>
              <a:gd name="connsiteY335" fmla="*/ 1256795 h 1909210"/>
              <a:gd name="connsiteX336" fmla="*/ 984931 w 1581592"/>
              <a:gd name="connsiteY336" fmla="*/ 1263382 h 1909210"/>
              <a:gd name="connsiteX337" fmla="*/ 988853 w 1581592"/>
              <a:gd name="connsiteY337" fmla="*/ 1271139 h 1909210"/>
              <a:gd name="connsiteX338" fmla="*/ 990362 w 1581592"/>
              <a:gd name="connsiteY338" fmla="*/ 1278438 h 1909210"/>
              <a:gd name="connsiteX339" fmla="*/ 990362 w 1581592"/>
              <a:gd name="connsiteY339" fmla="*/ 1312906 h 1909210"/>
              <a:gd name="connsiteX340" fmla="*/ 988546 w 1581592"/>
              <a:gd name="connsiteY340" fmla="*/ 1314154 h 1909210"/>
              <a:gd name="connsiteX341" fmla="*/ 986358 w 1581592"/>
              <a:gd name="connsiteY341" fmla="*/ 1315906 h 1909210"/>
              <a:gd name="connsiteX342" fmla="*/ 984117 w 1581592"/>
              <a:gd name="connsiteY342" fmla="*/ 1317373 h 1909210"/>
              <a:gd name="connsiteX343" fmla="*/ 982331 w 1581592"/>
              <a:gd name="connsiteY343" fmla="*/ 1317987 h 1909210"/>
              <a:gd name="connsiteX344" fmla="*/ 870957 w 1581592"/>
              <a:gd name="connsiteY344" fmla="*/ 1317987 h 1909210"/>
              <a:gd name="connsiteX345" fmla="*/ 866646 w 1581592"/>
              <a:gd name="connsiteY345" fmla="*/ 1316074 h 1909210"/>
              <a:gd name="connsiteX346" fmla="*/ 862996 w 1581592"/>
              <a:gd name="connsiteY346" fmla="*/ 1312906 h 1909210"/>
              <a:gd name="connsiteX347" fmla="*/ 862996 w 1581592"/>
              <a:gd name="connsiteY347" fmla="*/ 1278438 h 1909210"/>
              <a:gd name="connsiteX348" fmla="*/ 864488 w 1581592"/>
              <a:gd name="connsiteY348" fmla="*/ 1271139 h 1909210"/>
              <a:gd name="connsiteX349" fmla="*/ 868392 w 1581592"/>
              <a:gd name="connsiteY349" fmla="*/ 1263472 h 1909210"/>
              <a:gd name="connsiteX350" fmla="*/ 873711 w 1581592"/>
              <a:gd name="connsiteY350" fmla="*/ 1256866 h 1909210"/>
              <a:gd name="connsiteX351" fmla="*/ 879484 w 1581592"/>
              <a:gd name="connsiteY351" fmla="*/ 1253032 h 1909210"/>
              <a:gd name="connsiteX352" fmla="*/ 884832 w 1581592"/>
              <a:gd name="connsiteY352" fmla="*/ 1251843 h 1909210"/>
              <a:gd name="connsiteX353" fmla="*/ 893170 w 1581592"/>
              <a:gd name="connsiteY353" fmla="*/ 1250537 h 1909210"/>
              <a:gd name="connsiteX354" fmla="*/ 901656 w 1581592"/>
              <a:gd name="connsiteY354" fmla="*/ 1249406 h 1909210"/>
              <a:gd name="connsiteX355" fmla="*/ 907907 w 1581592"/>
              <a:gd name="connsiteY355" fmla="*/ 1248488 h 1909210"/>
              <a:gd name="connsiteX356" fmla="*/ 896172 w 1581592"/>
              <a:gd name="connsiteY356" fmla="*/ 1234828 h 1909210"/>
              <a:gd name="connsiteX357" fmla="*/ 891908 w 1581592"/>
              <a:gd name="connsiteY357" fmla="*/ 1216495 h 1909210"/>
              <a:gd name="connsiteX358" fmla="*/ 894662 w 1581592"/>
              <a:gd name="connsiteY358" fmla="*/ 1201756 h 1909210"/>
              <a:gd name="connsiteX359" fmla="*/ 902098 w 1581592"/>
              <a:gd name="connsiteY359" fmla="*/ 1189635 h 1909210"/>
              <a:gd name="connsiteX360" fmla="*/ 913072 w 1581592"/>
              <a:gd name="connsiteY360" fmla="*/ 1181412 h 1909210"/>
              <a:gd name="connsiteX361" fmla="*/ 926517 w 1581592"/>
              <a:gd name="connsiteY361" fmla="*/ 1178361 h 1909210"/>
              <a:gd name="connsiteX362" fmla="*/ 792760 w 1581592"/>
              <a:gd name="connsiteY362" fmla="*/ 1151797 h 1909210"/>
              <a:gd name="connsiteX363" fmla="*/ 799256 w 1581592"/>
              <a:gd name="connsiteY363" fmla="*/ 1153330 h 1909210"/>
              <a:gd name="connsiteX364" fmla="*/ 804594 w 1581592"/>
              <a:gd name="connsiteY364" fmla="*/ 1157461 h 1909210"/>
              <a:gd name="connsiteX365" fmla="*/ 808190 w 1581592"/>
              <a:gd name="connsiteY365" fmla="*/ 1163551 h 1909210"/>
              <a:gd name="connsiteX366" fmla="*/ 809499 w 1581592"/>
              <a:gd name="connsiteY366" fmla="*/ 1170957 h 1909210"/>
              <a:gd name="connsiteX367" fmla="*/ 807464 w 1581592"/>
              <a:gd name="connsiteY367" fmla="*/ 1180123 h 1909210"/>
              <a:gd name="connsiteX368" fmla="*/ 801864 w 1581592"/>
              <a:gd name="connsiteY368" fmla="*/ 1187041 h 1909210"/>
              <a:gd name="connsiteX369" fmla="*/ 804881 w 1581592"/>
              <a:gd name="connsiteY369" fmla="*/ 1187499 h 1909210"/>
              <a:gd name="connsiteX370" fmla="*/ 808951 w 1581592"/>
              <a:gd name="connsiteY370" fmla="*/ 1188071 h 1909210"/>
              <a:gd name="connsiteX371" fmla="*/ 812899 w 1581592"/>
              <a:gd name="connsiteY371" fmla="*/ 1188723 h 1909210"/>
              <a:gd name="connsiteX372" fmla="*/ 815552 w 1581592"/>
              <a:gd name="connsiteY372" fmla="*/ 1189324 h 1909210"/>
              <a:gd name="connsiteX373" fmla="*/ 818316 w 1581592"/>
              <a:gd name="connsiteY373" fmla="*/ 1191205 h 1909210"/>
              <a:gd name="connsiteX374" fmla="*/ 820873 w 1581592"/>
              <a:gd name="connsiteY374" fmla="*/ 1194515 h 1909210"/>
              <a:gd name="connsiteX375" fmla="*/ 822761 w 1581592"/>
              <a:gd name="connsiteY375" fmla="*/ 1198412 h 1909210"/>
              <a:gd name="connsiteX376" fmla="*/ 823490 w 1581592"/>
              <a:gd name="connsiteY376" fmla="*/ 1202079 h 1909210"/>
              <a:gd name="connsiteX377" fmla="*/ 823490 w 1581592"/>
              <a:gd name="connsiteY377" fmla="*/ 1219398 h 1909210"/>
              <a:gd name="connsiteX378" fmla="*/ 822613 w 1581592"/>
              <a:gd name="connsiteY378" fmla="*/ 1220025 h 1909210"/>
              <a:gd name="connsiteX379" fmla="*/ 821560 w 1581592"/>
              <a:gd name="connsiteY379" fmla="*/ 1220905 h 1909210"/>
              <a:gd name="connsiteX380" fmla="*/ 820482 w 1581592"/>
              <a:gd name="connsiteY380" fmla="*/ 1221642 h 1909210"/>
              <a:gd name="connsiteX381" fmla="*/ 819622 w 1581592"/>
              <a:gd name="connsiteY381" fmla="*/ 1221951 h 1909210"/>
              <a:gd name="connsiteX382" fmla="*/ 766020 w 1581592"/>
              <a:gd name="connsiteY382" fmla="*/ 1221951 h 1909210"/>
              <a:gd name="connsiteX383" fmla="*/ 763945 w 1581592"/>
              <a:gd name="connsiteY383" fmla="*/ 1220989 h 1909210"/>
              <a:gd name="connsiteX384" fmla="*/ 762188 w 1581592"/>
              <a:gd name="connsiteY384" fmla="*/ 1219398 h 1909210"/>
              <a:gd name="connsiteX385" fmla="*/ 762188 w 1581592"/>
              <a:gd name="connsiteY385" fmla="*/ 1202079 h 1909210"/>
              <a:gd name="connsiteX386" fmla="*/ 762906 w 1581592"/>
              <a:gd name="connsiteY386" fmla="*/ 1198412 h 1909210"/>
              <a:gd name="connsiteX387" fmla="*/ 764785 w 1581592"/>
              <a:gd name="connsiteY387" fmla="*/ 1194560 h 1909210"/>
              <a:gd name="connsiteX388" fmla="*/ 767345 w 1581592"/>
              <a:gd name="connsiteY388" fmla="*/ 1191241 h 1909210"/>
              <a:gd name="connsiteX389" fmla="*/ 770123 w 1581592"/>
              <a:gd name="connsiteY389" fmla="*/ 1189315 h 1909210"/>
              <a:gd name="connsiteX390" fmla="*/ 772697 w 1581592"/>
              <a:gd name="connsiteY390" fmla="*/ 1188717 h 1909210"/>
              <a:gd name="connsiteX391" fmla="*/ 776710 w 1581592"/>
              <a:gd name="connsiteY391" fmla="*/ 1188061 h 1909210"/>
              <a:gd name="connsiteX392" fmla="*/ 780794 w 1581592"/>
              <a:gd name="connsiteY392" fmla="*/ 1187492 h 1909210"/>
              <a:gd name="connsiteX393" fmla="*/ 783803 w 1581592"/>
              <a:gd name="connsiteY393" fmla="*/ 1187031 h 1909210"/>
              <a:gd name="connsiteX394" fmla="*/ 778155 w 1581592"/>
              <a:gd name="connsiteY394" fmla="*/ 1180168 h 1909210"/>
              <a:gd name="connsiteX395" fmla="*/ 776103 w 1581592"/>
              <a:gd name="connsiteY395" fmla="*/ 1170957 h 1909210"/>
              <a:gd name="connsiteX396" fmla="*/ 777428 w 1581592"/>
              <a:gd name="connsiteY396" fmla="*/ 1163551 h 1909210"/>
              <a:gd name="connsiteX397" fmla="*/ 781007 w 1581592"/>
              <a:gd name="connsiteY397" fmla="*/ 1157461 h 1909210"/>
              <a:gd name="connsiteX398" fmla="*/ 786289 w 1581592"/>
              <a:gd name="connsiteY398" fmla="*/ 1153330 h 1909210"/>
              <a:gd name="connsiteX399" fmla="*/ 792760 w 1581592"/>
              <a:gd name="connsiteY399" fmla="*/ 1151797 h 1909210"/>
              <a:gd name="connsiteX400" fmla="*/ 1278487 w 1581592"/>
              <a:gd name="connsiteY400" fmla="*/ 1065293 h 1909210"/>
              <a:gd name="connsiteX401" fmla="*/ 1320032 w 1581592"/>
              <a:gd name="connsiteY401" fmla="*/ 1106842 h 1909210"/>
              <a:gd name="connsiteX402" fmla="*/ 1278487 w 1581592"/>
              <a:gd name="connsiteY402" fmla="*/ 1148387 h 1909210"/>
              <a:gd name="connsiteX403" fmla="*/ 1236938 w 1581592"/>
              <a:gd name="connsiteY403" fmla="*/ 1106842 h 1909210"/>
              <a:gd name="connsiteX404" fmla="*/ 1152160 w 1581592"/>
              <a:gd name="connsiteY404" fmla="*/ 1059843 h 1909210"/>
              <a:gd name="connsiteX405" fmla="*/ 1178146 w 1581592"/>
              <a:gd name="connsiteY405" fmla="*/ 1065782 h 1909210"/>
              <a:gd name="connsiteX406" fmla="*/ 1199499 w 1581592"/>
              <a:gd name="connsiteY406" fmla="*/ 1081786 h 1909210"/>
              <a:gd name="connsiteX407" fmla="*/ 1213882 w 1581592"/>
              <a:gd name="connsiteY407" fmla="*/ 1105377 h 1909210"/>
              <a:gd name="connsiteX408" fmla="*/ 1219116 w 1581592"/>
              <a:gd name="connsiteY408" fmla="*/ 1134064 h 1909210"/>
              <a:gd name="connsiteX409" fmla="*/ 1210976 w 1581592"/>
              <a:gd name="connsiteY409" fmla="*/ 1169571 h 1909210"/>
              <a:gd name="connsiteX410" fmla="*/ 1188578 w 1581592"/>
              <a:gd name="connsiteY410" fmla="*/ 1196371 h 1909210"/>
              <a:gd name="connsiteX411" fmla="*/ 1200646 w 1581592"/>
              <a:gd name="connsiteY411" fmla="*/ 1198145 h 1909210"/>
              <a:gd name="connsiteX412" fmla="*/ 1216925 w 1581592"/>
              <a:gd name="connsiteY412" fmla="*/ 1200359 h 1909210"/>
              <a:gd name="connsiteX413" fmla="*/ 1232716 w 1581592"/>
              <a:gd name="connsiteY413" fmla="*/ 1202888 h 1909210"/>
              <a:gd name="connsiteX414" fmla="*/ 1243330 w 1581592"/>
              <a:gd name="connsiteY414" fmla="*/ 1205216 h 1909210"/>
              <a:gd name="connsiteX415" fmla="*/ 1254387 w 1581592"/>
              <a:gd name="connsiteY415" fmla="*/ 1212501 h 1909210"/>
              <a:gd name="connsiteX416" fmla="*/ 1264615 w 1581592"/>
              <a:gd name="connsiteY416" fmla="*/ 1225322 h 1909210"/>
              <a:gd name="connsiteX417" fmla="*/ 1272165 w 1581592"/>
              <a:gd name="connsiteY417" fmla="*/ 1240420 h 1909210"/>
              <a:gd name="connsiteX418" fmla="*/ 1275082 w 1581592"/>
              <a:gd name="connsiteY418" fmla="*/ 1254625 h 1909210"/>
              <a:gd name="connsiteX419" fmla="*/ 1275082 w 1581592"/>
              <a:gd name="connsiteY419" fmla="*/ 1321713 h 1909210"/>
              <a:gd name="connsiteX420" fmla="*/ 1271574 w 1581592"/>
              <a:gd name="connsiteY420" fmla="*/ 1324141 h 1909210"/>
              <a:gd name="connsiteX421" fmla="*/ 1267363 w 1581592"/>
              <a:gd name="connsiteY421" fmla="*/ 1327551 h 1909210"/>
              <a:gd name="connsiteX422" fmla="*/ 1263049 w 1581592"/>
              <a:gd name="connsiteY422" fmla="*/ 1330407 h 1909210"/>
              <a:gd name="connsiteX423" fmla="*/ 1259609 w 1581592"/>
              <a:gd name="connsiteY423" fmla="*/ 1331615 h 1909210"/>
              <a:gd name="connsiteX424" fmla="*/ 1045200 w 1581592"/>
              <a:gd name="connsiteY424" fmla="*/ 1331615 h 1909210"/>
              <a:gd name="connsiteX425" fmla="*/ 1036901 w 1581592"/>
              <a:gd name="connsiteY425" fmla="*/ 1327878 h 1909210"/>
              <a:gd name="connsiteX426" fmla="*/ 1029874 w 1581592"/>
              <a:gd name="connsiteY426" fmla="*/ 1321713 h 1909210"/>
              <a:gd name="connsiteX427" fmla="*/ 1029874 w 1581592"/>
              <a:gd name="connsiteY427" fmla="*/ 1254625 h 1909210"/>
              <a:gd name="connsiteX428" fmla="*/ 1032746 w 1581592"/>
              <a:gd name="connsiteY428" fmla="*/ 1240420 h 1909210"/>
              <a:gd name="connsiteX429" fmla="*/ 1040261 w 1581592"/>
              <a:gd name="connsiteY429" fmla="*/ 1225498 h 1909210"/>
              <a:gd name="connsiteX430" fmla="*/ 1050501 w 1581592"/>
              <a:gd name="connsiteY430" fmla="*/ 1212639 h 1909210"/>
              <a:gd name="connsiteX431" fmla="*/ 1061615 w 1581592"/>
              <a:gd name="connsiteY431" fmla="*/ 1205178 h 1909210"/>
              <a:gd name="connsiteX432" fmla="*/ 1071911 w 1581592"/>
              <a:gd name="connsiteY432" fmla="*/ 1202863 h 1909210"/>
              <a:gd name="connsiteX433" fmla="*/ 1087963 w 1581592"/>
              <a:gd name="connsiteY433" fmla="*/ 1200321 h 1909210"/>
              <a:gd name="connsiteX434" fmla="*/ 1104299 w 1581592"/>
              <a:gd name="connsiteY434" fmla="*/ 1198119 h 1909210"/>
              <a:gd name="connsiteX435" fmla="*/ 1116333 w 1581592"/>
              <a:gd name="connsiteY435" fmla="*/ 1196333 h 1909210"/>
              <a:gd name="connsiteX436" fmla="*/ 1093742 w 1581592"/>
              <a:gd name="connsiteY436" fmla="*/ 1169747 h 1909210"/>
              <a:gd name="connsiteX437" fmla="*/ 1085534 w 1581592"/>
              <a:gd name="connsiteY437" fmla="*/ 1134064 h 1909210"/>
              <a:gd name="connsiteX438" fmla="*/ 1090836 w 1581592"/>
              <a:gd name="connsiteY438" fmla="*/ 1105377 h 1909210"/>
              <a:gd name="connsiteX439" fmla="*/ 1105151 w 1581592"/>
              <a:gd name="connsiteY439" fmla="*/ 1081786 h 1909210"/>
              <a:gd name="connsiteX440" fmla="*/ 1126277 w 1581592"/>
              <a:gd name="connsiteY440" fmla="*/ 1065782 h 1909210"/>
              <a:gd name="connsiteX441" fmla="*/ 1152160 w 1581592"/>
              <a:gd name="connsiteY441" fmla="*/ 1059843 h 1909210"/>
              <a:gd name="connsiteX442" fmla="*/ 1399950 w 1581592"/>
              <a:gd name="connsiteY442" fmla="*/ 1050989 h 1909210"/>
              <a:gd name="connsiteX443" fmla="*/ 1409695 w 1581592"/>
              <a:gd name="connsiteY443" fmla="*/ 1053192 h 1909210"/>
              <a:gd name="connsiteX444" fmla="*/ 1417702 w 1581592"/>
              <a:gd name="connsiteY444" fmla="*/ 1059128 h 1909210"/>
              <a:gd name="connsiteX445" fmla="*/ 1423096 w 1581592"/>
              <a:gd name="connsiteY445" fmla="*/ 1067879 h 1909210"/>
              <a:gd name="connsiteX446" fmla="*/ 1425059 w 1581592"/>
              <a:gd name="connsiteY446" fmla="*/ 1078520 h 1909210"/>
              <a:gd name="connsiteX447" fmla="*/ 1422006 w 1581592"/>
              <a:gd name="connsiteY447" fmla="*/ 1091690 h 1909210"/>
              <a:gd name="connsiteX448" fmla="*/ 1413607 w 1581592"/>
              <a:gd name="connsiteY448" fmla="*/ 1101631 h 1909210"/>
              <a:gd name="connsiteX449" fmla="*/ 1418132 w 1581592"/>
              <a:gd name="connsiteY449" fmla="*/ 1102289 h 1909210"/>
              <a:gd name="connsiteX450" fmla="*/ 1424237 w 1581592"/>
              <a:gd name="connsiteY450" fmla="*/ 1103110 h 1909210"/>
              <a:gd name="connsiteX451" fmla="*/ 1430159 w 1581592"/>
              <a:gd name="connsiteY451" fmla="*/ 1104048 h 1909210"/>
              <a:gd name="connsiteX452" fmla="*/ 1434139 w 1581592"/>
              <a:gd name="connsiteY452" fmla="*/ 1104912 h 1909210"/>
              <a:gd name="connsiteX453" fmla="*/ 1438286 w 1581592"/>
              <a:gd name="connsiteY453" fmla="*/ 1107614 h 1909210"/>
              <a:gd name="connsiteX454" fmla="*/ 1442121 w 1581592"/>
              <a:gd name="connsiteY454" fmla="*/ 1112370 h 1909210"/>
              <a:gd name="connsiteX455" fmla="*/ 1444952 w 1581592"/>
              <a:gd name="connsiteY455" fmla="*/ 1117970 h 1909210"/>
              <a:gd name="connsiteX456" fmla="*/ 1446046 w 1581592"/>
              <a:gd name="connsiteY456" fmla="*/ 1123239 h 1909210"/>
              <a:gd name="connsiteX457" fmla="*/ 1446046 w 1581592"/>
              <a:gd name="connsiteY457" fmla="*/ 1148124 h 1909210"/>
              <a:gd name="connsiteX458" fmla="*/ 1444731 w 1581592"/>
              <a:gd name="connsiteY458" fmla="*/ 1149025 h 1909210"/>
              <a:gd name="connsiteX459" fmla="*/ 1443151 w 1581592"/>
              <a:gd name="connsiteY459" fmla="*/ 1150289 h 1909210"/>
              <a:gd name="connsiteX460" fmla="*/ 1441534 w 1581592"/>
              <a:gd name="connsiteY460" fmla="*/ 1151349 h 1909210"/>
              <a:gd name="connsiteX461" fmla="*/ 1440244 w 1581592"/>
              <a:gd name="connsiteY461" fmla="*/ 1151797 h 1909210"/>
              <a:gd name="connsiteX462" fmla="*/ 1359840 w 1581592"/>
              <a:gd name="connsiteY462" fmla="*/ 1151797 h 1909210"/>
              <a:gd name="connsiteX463" fmla="*/ 1356728 w 1581592"/>
              <a:gd name="connsiteY463" fmla="*/ 1150411 h 1909210"/>
              <a:gd name="connsiteX464" fmla="*/ 1354093 w 1581592"/>
              <a:gd name="connsiteY464" fmla="*/ 1148124 h 1909210"/>
              <a:gd name="connsiteX465" fmla="*/ 1354093 w 1581592"/>
              <a:gd name="connsiteY465" fmla="*/ 1123239 h 1909210"/>
              <a:gd name="connsiteX466" fmla="*/ 1355170 w 1581592"/>
              <a:gd name="connsiteY466" fmla="*/ 1117970 h 1909210"/>
              <a:gd name="connsiteX467" fmla="*/ 1357988 w 1581592"/>
              <a:gd name="connsiteY467" fmla="*/ 1112435 h 1909210"/>
              <a:gd name="connsiteX468" fmla="*/ 1361828 w 1581592"/>
              <a:gd name="connsiteY468" fmla="*/ 1107665 h 1909210"/>
              <a:gd name="connsiteX469" fmla="*/ 1365996 w 1581592"/>
              <a:gd name="connsiteY469" fmla="*/ 1104898 h 1909210"/>
              <a:gd name="connsiteX470" fmla="*/ 1369857 w 1581592"/>
              <a:gd name="connsiteY470" fmla="*/ 1104039 h 1909210"/>
              <a:gd name="connsiteX471" fmla="*/ 1375877 w 1581592"/>
              <a:gd name="connsiteY471" fmla="*/ 1103096 h 1909210"/>
              <a:gd name="connsiteX472" fmla="*/ 1382003 w 1581592"/>
              <a:gd name="connsiteY472" fmla="*/ 1102280 h 1909210"/>
              <a:gd name="connsiteX473" fmla="*/ 1386515 w 1581592"/>
              <a:gd name="connsiteY473" fmla="*/ 1101617 h 1909210"/>
              <a:gd name="connsiteX474" fmla="*/ 1378043 w 1581592"/>
              <a:gd name="connsiteY474" fmla="*/ 1091755 h 1909210"/>
              <a:gd name="connsiteX475" fmla="*/ 1374966 w 1581592"/>
              <a:gd name="connsiteY475" fmla="*/ 1078520 h 1909210"/>
              <a:gd name="connsiteX476" fmla="*/ 1376954 w 1581592"/>
              <a:gd name="connsiteY476" fmla="*/ 1067879 h 1909210"/>
              <a:gd name="connsiteX477" fmla="*/ 1382322 w 1581592"/>
              <a:gd name="connsiteY477" fmla="*/ 1059128 h 1909210"/>
              <a:gd name="connsiteX478" fmla="*/ 1390244 w 1581592"/>
              <a:gd name="connsiteY478" fmla="*/ 1053192 h 1909210"/>
              <a:gd name="connsiteX479" fmla="*/ 1399950 w 1581592"/>
              <a:gd name="connsiteY479" fmla="*/ 1050989 h 1909210"/>
              <a:gd name="connsiteX480" fmla="*/ 1037366 w 1581592"/>
              <a:gd name="connsiteY480" fmla="*/ 1030555 h 1909210"/>
              <a:gd name="connsiteX481" fmla="*/ 1078911 w 1581592"/>
              <a:gd name="connsiteY481" fmla="*/ 1072104 h 1909210"/>
              <a:gd name="connsiteX482" fmla="*/ 1037366 w 1581592"/>
              <a:gd name="connsiteY482" fmla="*/ 1113649 h 1909210"/>
              <a:gd name="connsiteX483" fmla="*/ 995817 w 1581592"/>
              <a:gd name="connsiteY483" fmla="*/ 1072104 h 1909210"/>
              <a:gd name="connsiteX484" fmla="*/ 926563 w 1581592"/>
              <a:gd name="connsiteY484" fmla="*/ 1020338 h 1909210"/>
              <a:gd name="connsiteX485" fmla="*/ 936308 w 1581592"/>
              <a:gd name="connsiteY485" fmla="*/ 1022541 h 1909210"/>
              <a:gd name="connsiteX486" fmla="*/ 944315 w 1581592"/>
              <a:gd name="connsiteY486" fmla="*/ 1028477 h 1909210"/>
              <a:gd name="connsiteX487" fmla="*/ 949709 w 1581592"/>
              <a:gd name="connsiteY487" fmla="*/ 1037228 h 1909210"/>
              <a:gd name="connsiteX488" fmla="*/ 951672 w 1581592"/>
              <a:gd name="connsiteY488" fmla="*/ 1047869 h 1909210"/>
              <a:gd name="connsiteX489" fmla="*/ 948619 w 1581592"/>
              <a:gd name="connsiteY489" fmla="*/ 1061039 h 1909210"/>
              <a:gd name="connsiteX490" fmla="*/ 940220 w 1581592"/>
              <a:gd name="connsiteY490" fmla="*/ 1070980 h 1909210"/>
              <a:gd name="connsiteX491" fmla="*/ 944745 w 1581592"/>
              <a:gd name="connsiteY491" fmla="*/ 1071638 h 1909210"/>
              <a:gd name="connsiteX492" fmla="*/ 950850 w 1581592"/>
              <a:gd name="connsiteY492" fmla="*/ 1072459 h 1909210"/>
              <a:gd name="connsiteX493" fmla="*/ 956772 w 1581592"/>
              <a:gd name="connsiteY493" fmla="*/ 1073397 h 1909210"/>
              <a:gd name="connsiteX494" fmla="*/ 960752 w 1581592"/>
              <a:gd name="connsiteY494" fmla="*/ 1074261 h 1909210"/>
              <a:gd name="connsiteX495" fmla="*/ 964898 w 1581592"/>
              <a:gd name="connsiteY495" fmla="*/ 1076963 h 1909210"/>
              <a:gd name="connsiteX496" fmla="*/ 968734 w 1581592"/>
              <a:gd name="connsiteY496" fmla="*/ 1081719 h 1909210"/>
              <a:gd name="connsiteX497" fmla="*/ 971565 w 1581592"/>
              <a:gd name="connsiteY497" fmla="*/ 1087319 h 1909210"/>
              <a:gd name="connsiteX498" fmla="*/ 972659 w 1581592"/>
              <a:gd name="connsiteY498" fmla="*/ 1092588 h 1909210"/>
              <a:gd name="connsiteX499" fmla="*/ 972659 w 1581592"/>
              <a:gd name="connsiteY499" fmla="*/ 1117473 h 1909210"/>
              <a:gd name="connsiteX500" fmla="*/ 971344 w 1581592"/>
              <a:gd name="connsiteY500" fmla="*/ 1118374 h 1909210"/>
              <a:gd name="connsiteX501" fmla="*/ 969764 w 1581592"/>
              <a:gd name="connsiteY501" fmla="*/ 1119638 h 1909210"/>
              <a:gd name="connsiteX502" fmla="*/ 968147 w 1581592"/>
              <a:gd name="connsiteY502" fmla="*/ 1120698 h 1909210"/>
              <a:gd name="connsiteX503" fmla="*/ 966857 w 1581592"/>
              <a:gd name="connsiteY503" fmla="*/ 1121146 h 1909210"/>
              <a:gd name="connsiteX504" fmla="*/ 886453 w 1581592"/>
              <a:gd name="connsiteY504" fmla="*/ 1121146 h 1909210"/>
              <a:gd name="connsiteX505" fmla="*/ 883341 w 1581592"/>
              <a:gd name="connsiteY505" fmla="*/ 1119760 h 1909210"/>
              <a:gd name="connsiteX506" fmla="*/ 880706 w 1581592"/>
              <a:gd name="connsiteY506" fmla="*/ 1117473 h 1909210"/>
              <a:gd name="connsiteX507" fmla="*/ 880706 w 1581592"/>
              <a:gd name="connsiteY507" fmla="*/ 1092588 h 1909210"/>
              <a:gd name="connsiteX508" fmla="*/ 881783 w 1581592"/>
              <a:gd name="connsiteY508" fmla="*/ 1087319 h 1909210"/>
              <a:gd name="connsiteX509" fmla="*/ 884601 w 1581592"/>
              <a:gd name="connsiteY509" fmla="*/ 1081784 h 1909210"/>
              <a:gd name="connsiteX510" fmla="*/ 888441 w 1581592"/>
              <a:gd name="connsiteY510" fmla="*/ 1077014 h 1909210"/>
              <a:gd name="connsiteX511" fmla="*/ 892609 w 1581592"/>
              <a:gd name="connsiteY511" fmla="*/ 1074247 h 1909210"/>
              <a:gd name="connsiteX512" fmla="*/ 896470 w 1581592"/>
              <a:gd name="connsiteY512" fmla="*/ 1073388 h 1909210"/>
              <a:gd name="connsiteX513" fmla="*/ 902490 w 1581592"/>
              <a:gd name="connsiteY513" fmla="*/ 1072445 h 1909210"/>
              <a:gd name="connsiteX514" fmla="*/ 908616 w 1581592"/>
              <a:gd name="connsiteY514" fmla="*/ 1071629 h 1909210"/>
              <a:gd name="connsiteX515" fmla="*/ 913128 w 1581592"/>
              <a:gd name="connsiteY515" fmla="*/ 1070966 h 1909210"/>
              <a:gd name="connsiteX516" fmla="*/ 904656 w 1581592"/>
              <a:gd name="connsiteY516" fmla="*/ 1061104 h 1909210"/>
              <a:gd name="connsiteX517" fmla="*/ 901579 w 1581592"/>
              <a:gd name="connsiteY517" fmla="*/ 1047869 h 1909210"/>
              <a:gd name="connsiteX518" fmla="*/ 903567 w 1581592"/>
              <a:gd name="connsiteY518" fmla="*/ 1037228 h 1909210"/>
              <a:gd name="connsiteX519" fmla="*/ 908935 w 1581592"/>
              <a:gd name="connsiteY519" fmla="*/ 1028477 h 1909210"/>
              <a:gd name="connsiteX520" fmla="*/ 916857 w 1581592"/>
              <a:gd name="connsiteY520" fmla="*/ 1022541 h 1909210"/>
              <a:gd name="connsiteX521" fmla="*/ 926563 w 1581592"/>
              <a:gd name="connsiteY521" fmla="*/ 1020338 h 1909210"/>
              <a:gd name="connsiteX522" fmla="*/ 1212758 w 1581592"/>
              <a:gd name="connsiteY522" fmla="*/ 960398 h 1909210"/>
              <a:gd name="connsiteX523" fmla="*/ 1254644 w 1581592"/>
              <a:gd name="connsiteY523" fmla="*/ 1001947 h 1909210"/>
              <a:gd name="connsiteX524" fmla="*/ 1212758 w 1581592"/>
              <a:gd name="connsiteY524" fmla="*/ 1043492 h 1909210"/>
              <a:gd name="connsiteX525" fmla="*/ 1170868 w 1581592"/>
              <a:gd name="connsiteY525" fmla="*/ 1001947 h 1909210"/>
              <a:gd name="connsiteX526" fmla="*/ 1072445 w 1581592"/>
              <a:gd name="connsiteY526" fmla="*/ 925660 h 1909210"/>
              <a:gd name="connsiteX527" fmla="*/ 1114331 w 1581592"/>
              <a:gd name="connsiteY527" fmla="*/ 967209 h 1909210"/>
              <a:gd name="connsiteX528" fmla="*/ 1072445 w 1581592"/>
              <a:gd name="connsiteY528" fmla="*/ 1008754 h 1909210"/>
              <a:gd name="connsiteX529" fmla="*/ 1030555 w 1581592"/>
              <a:gd name="connsiteY529" fmla="*/ 967209 h 1909210"/>
              <a:gd name="connsiteX530" fmla="*/ 985521 w 1581592"/>
              <a:gd name="connsiteY530" fmla="*/ 897734 h 1909210"/>
              <a:gd name="connsiteX531" fmla="*/ 992017 w 1581592"/>
              <a:gd name="connsiteY531" fmla="*/ 899267 h 1909210"/>
              <a:gd name="connsiteX532" fmla="*/ 997355 w 1581592"/>
              <a:gd name="connsiteY532" fmla="*/ 903398 h 1909210"/>
              <a:gd name="connsiteX533" fmla="*/ 1000951 w 1581592"/>
              <a:gd name="connsiteY533" fmla="*/ 909488 h 1909210"/>
              <a:gd name="connsiteX534" fmla="*/ 1002260 w 1581592"/>
              <a:gd name="connsiteY534" fmla="*/ 916894 h 1909210"/>
              <a:gd name="connsiteX535" fmla="*/ 1000225 w 1581592"/>
              <a:gd name="connsiteY535" fmla="*/ 926060 h 1909210"/>
              <a:gd name="connsiteX536" fmla="*/ 994625 w 1581592"/>
              <a:gd name="connsiteY536" fmla="*/ 932978 h 1909210"/>
              <a:gd name="connsiteX537" fmla="*/ 997642 w 1581592"/>
              <a:gd name="connsiteY537" fmla="*/ 933436 h 1909210"/>
              <a:gd name="connsiteX538" fmla="*/ 1001712 w 1581592"/>
              <a:gd name="connsiteY538" fmla="*/ 934008 h 1909210"/>
              <a:gd name="connsiteX539" fmla="*/ 1005660 w 1581592"/>
              <a:gd name="connsiteY539" fmla="*/ 934660 h 1909210"/>
              <a:gd name="connsiteX540" fmla="*/ 1008313 w 1581592"/>
              <a:gd name="connsiteY540" fmla="*/ 935261 h 1909210"/>
              <a:gd name="connsiteX541" fmla="*/ 1011077 w 1581592"/>
              <a:gd name="connsiteY541" fmla="*/ 937142 h 1909210"/>
              <a:gd name="connsiteX542" fmla="*/ 1013634 w 1581592"/>
              <a:gd name="connsiteY542" fmla="*/ 940452 h 1909210"/>
              <a:gd name="connsiteX543" fmla="*/ 1015522 w 1581592"/>
              <a:gd name="connsiteY543" fmla="*/ 944349 h 1909210"/>
              <a:gd name="connsiteX544" fmla="*/ 1016251 w 1581592"/>
              <a:gd name="connsiteY544" fmla="*/ 948016 h 1909210"/>
              <a:gd name="connsiteX545" fmla="*/ 1016251 w 1581592"/>
              <a:gd name="connsiteY545" fmla="*/ 965335 h 1909210"/>
              <a:gd name="connsiteX546" fmla="*/ 1015374 w 1581592"/>
              <a:gd name="connsiteY546" fmla="*/ 965962 h 1909210"/>
              <a:gd name="connsiteX547" fmla="*/ 1014321 w 1581592"/>
              <a:gd name="connsiteY547" fmla="*/ 966842 h 1909210"/>
              <a:gd name="connsiteX548" fmla="*/ 1013243 w 1581592"/>
              <a:gd name="connsiteY548" fmla="*/ 967579 h 1909210"/>
              <a:gd name="connsiteX549" fmla="*/ 1012383 w 1581592"/>
              <a:gd name="connsiteY549" fmla="*/ 967888 h 1909210"/>
              <a:gd name="connsiteX550" fmla="*/ 958781 w 1581592"/>
              <a:gd name="connsiteY550" fmla="*/ 967888 h 1909210"/>
              <a:gd name="connsiteX551" fmla="*/ 956706 w 1581592"/>
              <a:gd name="connsiteY551" fmla="*/ 966926 h 1909210"/>
              <a:gd name="connsiteX552" fmla="*/ 954949 w 1581592"/>
              <a:gd name="connsiteY552" fmla="*/ 965335 h 1909210"/>
              <a:gd name="connsiteX553" fmla="*/ 954949 w 1581592"/>
              <a:gd name="connsiteY553" fmla="*/ 948016 h 1909210"/>
              <a:gd name="connsiteX554" fmla="*/ 955667 w 1581592"/>
              <a:gd name="connsiteY554" fmla="*/ 944349 h 1909210"/>
              <a:gd name="connsiteX555" fmla="*/ 957546 w 1581592"/>
              <a:gd name="connsiteY555" fmla="*/ 940497 h 1909210"/>
              <a:gd name="connsiteX556" fmla="*/ 960106 w 1581592"/>
              <a:gd name="connsiteY556" fmla="*/ 937178 h 1909210"/>
              <a:gd name="connsiteX557" fmla="*/ 962884 w 1581592"/>
              <a:gd name="connsiteY557" fmla="*/ 935252 h 1909210"/>
              <a:gd name="connsiteX558" fmla="*/ 965458 w 1581592"/>
              <a:gd name="connsiteY558" fmla="*/ 934654 h 1909210"/>
              <a:gd name="connsiteX559" fmla="*/ 969471 w 1581592"/>
              <a:gd name="connsiteY559" fmla="*/ 933998 h 1909210"/>
              <a:gd name="connsiteX560" fmla="*/ 973555 w 1581592"/>
              <a:gd name="connsiteY560" fmla="*/ 933429 h 1909210"/>
              <a:gd name="connsiteX561" fmla="*/ 976564 w 1581592"/>
              <a:gd name="connsiteY561" fmla="*/ 932968 h 1909210"/>
              <a:gd name="connsiteX562" fmla="*/ 970916 w 1581592"/>
              <a:gd name="connsiteY562" fmla="*/ 926105 h 1909210"/>
              <a:gd name="connsiteX563" fmla="*/ 968864 w 1581592"/>
              <a:gd name="connsiteY563" fmla="*/ 916894 h 1909210"/>
              <a:gd name="connsiteX564" fmla="*/ 970189 w 1581592"/>
              <a:gd name="connsiteY564" fmla="*/ 909488 h 1909210"/>
              <a:gd name="connsiteX565" fmla="*/ 973768 w 1581592"/>
              <a:gd name="connsiteY565" fmla="*/ 903398 h 1909210"/>
              <a:gd name="connsiteX566" fmla="*/ 979050 w 1581592"/>
              <a:gd name="connsiteY566" fmla="*/ 899267 h 1909210"/>
              <a:gd name="connsiteX567" fmla="*/ 985521 w 1581592"/>
              <a:gd name="connsiteY567" fmla="*/ 897734 h 1909210"/>
              <a:gd name="connsiteX568" fmla="*/ 1333835 w 1581592"/>
              <a:gd name="connsiteY568" fmla="*/ 880024 h 1909210"/>
              <a:gd name="connsiteX569" fmla="*/ 1347333 w 1581592"/>
              <a:gd name="connsiteY569" fmla="*/ 883090 h 1909210"/>
              <a:gd name="connsiteX570" fmla="*/ 1358425 w 1581592"/>
              <a:gd name="connsiteY570" fmla="*/ 891353 h 1909210"/>
              <a:gd name="connsiteX571" fmla="*/ 1365896 w 1581592"/>
              <a:gd name="connsiteY571" fmla="*/ 903533 h 1909210"/>
              <a:gd name="connsiteX572" fmla="*/ 1368615 w 1581592"/>
              <a:gd name="connsiteY572" fmla="*/ 918344 h 1909210"/>
              <a:gd name="connsiteX573" fmla="*/ 1364387 w 1581592"/>
              <a:gd name="connsiteY573" fmla="*/ 936676 h 1909210"/>
              <a:gd name="connsiteX574" fmla="*/ 1352752 w 1581592"/>
              <a:gd name="connsiteY574" fmla="*/ 950512 h 1909210"/>
              <a:gd name="connsiteX575" fmla="*/ 1359020 w 1581592"/>
              <a:gd name="connsiteY575" fmla="*/ 951428 h 1909210"/>
              <a:gd name="connsiteX576" fmla="*/ 1367477 w 1581592"/>
              <a:gd name="connsiteY576" fmla="*/ 952571 h 1909210"/>
              <a:gd name="connsiteX577" fmla="*/ 1375679 w 1581592"/>
              <a:gd name="connsiteY577" fmla="*/ 953877 h 1909210"/>
              <a:gd name="connsiteX578" fmla="*/ 1381193 w 1581592"/>
              <a:gd name="connsiteY578" fmla="*/ 955079 h 1909210"/>
              <a:gd name="connsiteX579" fmla="*/ 1386936 w 1581592"/>
              <a:gd name="connsiteY579" fmla="*/ 958840 h 1909210"/>
              <a:gd name="connsiteX580" fmla="*/ 1392249 w 1581592"/>
              <a:gd name="connsiteY580" fmla="*/ 965460 h 1909210"/>
              <a:gd name="connsiteX581" fmla="*/ 1396171 w 1581592"/>
              <a:gd name="connsiteY581" fmla="*/ 973255 h 1909210"/>
              <a:gd name="connsiteX582" fmla="*/ 1397680 w 1581592"/>
              <a:gd name="connsiteY582" fmla="*/ 980589 h 1909210"/>
              <a:gd name="connsiteX583" fmla="*/ 1397680 w 1581592"/>
              <a:gd name="connsiteY583" fmla="*/ 1015226 h 1909210"/>
              <a:gd name="connsiteX584" fmla="*/ 1395864 w 1581592"/>
              <a:gd name="connsiteY584" fmla="*/ 1016479 h 1909210"/>
              <a:gd name="connsiteX585" fmla="*/ 1393676 w 1581592"/>
              <a:gd name="connsiteY585" fmla="*/ 1018240 h 1909210"/>
              <a:gd name="connsiteX586" fmla="*/ 1391435 w 1581592"/>
              <a:gd name="connsiteY586" fmla="*/ 1019714 h 1909210"/>
              <a:gd name="connsiteX587" fmla="*/ 1389649 w 1581592"/>
              <a:gd name="connsiteY587" fmla="*/ 1020331 h 1909210"/>
              <a:gd name="connsiteX588" fmla="*/ 1278275 w 1581592"/>
              <a:gd name="connsiteY588" fmla="*/ 1020331 h 1909210"/>
              <a:gd name="connsiteX589" fmla="*/ 1273964 w 1581592"/>
              <a:gd name="connsiteY589" fmla="*/ 1018409 h 1909210"/>
              <a:gd name="connsiteX590" fmla="*/ 1270314 w 1581592"/>
              <a:gd name="connsiteY590" fmla="*/ 1015226 h 1909210"/>
              <a:gd name="connsiteX591" fmla="*/ 1270314 w 1581592"/>
              <a:gd name="connsiteY591" fmla="*/ 980589 h 1909210"/>
              <a:gd name="connsiteX592" fmla="*/ 1271806 w 1581592"/>
              <a:gd name="connsiteY592" fmla="*/ 973255 h 1909210"/>
              <a:gd name="connsiteX593" fmla="*/ 1275710 w 1581592"/>
              <a:gd name="connsiteY593" fmla="*/ 965550 h 1909210"/>
              <a:gd name="connsiteX594" fmla="*/ 1281029 w 1581592"/>
              <a:gd name="connsiteY594" fmla="*/ 958912 h 1909210"/>
              <a:gd name="connsiteX595" fmla="*/ 1286802 w 1581592"/>
              <a:gd name="connsiteY595" fmla="*/ 955059 h 1909210"/>
              <a:gd name="connsiteX596" fmla="*/ 1292150 w 1581592"/>
              <a:gd name="connsiteY596" fmla="*/ 953864 h 1909210"/>
              <a:gd name="connsiteX597" fmla="*/ 1300488 w 1581592"/>
              <a:gd name="connsiteY597" fmla="*/ 952552 h 1909210"/>
              <a:gd name="connsiteX598" fmla="*/ 1308974 w 1581592"/>
              <a:gd name="connsiteY598" fmla="*/ 951415 h 1909210"/>
              <a:gd name="connsiteX599" fmla="*/ 1315225 w 1581592"/>
              <a:gd name="connsiteY599" fmla="*/ 950493 h 1909210"/>
              <a:gd name="connsiteX600" fmla="*/ 1303490 w 1581592"/>
              <a:gd name="connsiteY600" fmla="*/ 936767 h 1909210"/>
              <a:gd name="connsiteX601" fmla="*/ 1299226 w 1581592"/>
              <a:gd name="connsiteY601" fmla="*/ 918344 h 1909210"/>
              <a:gd name="connsiteX602" fmla="*/ 1301980 w 1581592"/>
              <a:gd name="connsiteY602" fmla="*/ 903533 h 1909210"/>
              <a:gd name="connsiteX603" fmla="*/ 1309416 w 1581592"/>
              <a:gd name="connsiteY603" fmla="*/ 891353 h 1909210"/>
              <a:gd name="connsiteX604" fmla="*/ 1320390 w 1581592"/>
              <a:gd name="connsiteY604" fmla="*/ 883090 h 1909210"/>
              <a:gd name="connsiteX605" fmla="*/ 1333835 w 1581592"/>
              <a:gd name="connsiteY605" fmla="*/ 880024 h 1909210"/>
              <a:gd name="connsiteX606" fmla="*/ 1495991 w 1581592"/>
              <a:gd name="connsiteY606" fmla="*/ 858228 h 1909210"/>
              <a:gd name="connsiteX607" fmla="*/ 1505735 w 1581592"/>
              <a:gd name="connsiteY607" fmla="*/ 860431 h 1909210"/>
              <a:gd name="connsiteX608" fmla="*/ 1513743 w 1581592"/>
              <a:gd name="connsiteY608" fmla="*/ 866367 h 1909210"/>
              <a:gd name="connsiteX609" fmla="*/ 1519136 w 1581592"/>
              <a:gd name="connsiteY609" fmla="*/ 875118 h 1909210"/>
              <a:gd name="connsiteX610" fmla="*/ 1521099 w 1581592"/>
              <a:gd name="connsiteY610" fmla="*/ 885759 h 1909210"/>
              <a:gd name="connsiteX611" fmla="*/ 1518046 w 1581592"/>
              <a:gd name="connsiteY611" fmla="*/ 898929 h 1909210"/>
              <a:gd name="connsiteX612" fmla="*/ 1509647 w 1581592"/>
              <a:gd name="connsiteY612" fmla="*/ 908870 h 1909210"/>
              <a:gd name="connsiteX613" fmla="*/ 1514173 w 1581592"/>
              <a:gd name="connsiteY613" fmla="*/ 909528 h 1909210"/>
              <a:gd name="connsiteX614" fmla="*/ 1520277 w 1581592"/>
              <a:gd name="connsiteY614" fmla="*/ 910349 h 1909210"/>
              <a:gd name="connsiteX615" fmla="*/ 1526199 w 1581592"/>
              <a:gd name="connsiteY615" fmla="*/ 911287 h 1909210"/>
              <a:gd name="connsiteX616" fmla="*/ 1530179 w 1581592"/>
              <a:gd name="connsiteY616" fmla="*/ 912151 h 1909210"/>
              <a:gd name="connsiteX617" fmla="*/ 1534326 w 1581592"/>
              <a:gd name="connsiteY617" fmla="*/ 914853 h 1909210"/>
              <a:gd name="connsiteX618" fmla="*/ 1538161 w 1581592"/>
              <a:gd name="connsiteY618" fmla="*/ 919609 h 1909210"/>
              <a:gd name="connsiteX619" fmla="*/ 1540992 w 1581592"/>
              <a:gd name="connsiteY619" fmla="*/ 925209 h 1909210"/>
              <a:gd name="connsiteX620" fmla="*/ 1542086 w 1581592"/>
              <a:gd name="connsiteY620" fmla="*/ 930478 h 1909210"/>
              <a:gd name="connsiteX621" fmla="*/ 1542086 w 1581592"/>
              <a:gd name="connsiteY621" fmla="*/ 955363 h 1909210"/>
              <a:gd name="connsiteX622" fmla="*/ 1540771 w 1581592"/>
              <a:gd name="connsiteY622" fmla="*/ 956264 h 1909210"/>
              <a:gd name="connsiteX623" fmla="*/ 1539191 w 1581592"/>
              <a:gd name="connsiteY623" fmla="*/ 957528 h 1909210"/>
              <a:gd name="connsiteX624" fmla="*/ 1537574 w 1581592"/>
              <a:gd name="connsiteY624" fmla="*/ 958588 h 1909210"/>
              <a:gd name="connsiteX625" fmla="*/ 1536284 w 1581592"/>
              <a:gd name="connsiteY625" fmla="*/ 959036 h 1909210"/>
              <a:gd name="connsiteX626" fmla="*/ 1455880 w 1581592"/>
              <a:gd name="connsiteY626" fmla="*/ 959036 h 1909210"/>
              <a:gd name="connsiteX627" fmla="*/ 1452768 w 1581592"/>
              <a:gd name="connsiteY627" fmla="*/ 957650 h 1909210"/>
              <a:gd name="connsiteX628" fmla="*/ 1450133 w 1581592"/>
              <a:gd name="connsiteY628" fmla="*/ 955363 h 1909210"/>
              <a:gd name="connsiteX629" fmla="*/ 1450133 w 1581592"/>
              <a:gd name="connsiteY629" fmla="*/ 930478 h 1909210"/>
              <a:gd name="connsiteX630" fmla="*/ 1451210 w 1581592"/>
              <a:gd name="connsiteY630" fmla="*/ 925209 h 1909210"/>
              <a:gd name="connsiteX631" fmla="*/ 1454028 w 1581592"/>
              <a:gd name="connsiteY631" fmla="*/ 919674 h 1909210"/>
              <a:gd name="connsiteX632" fmla="*/ 1457868 w 1581592"/>
              <a:gd name="connsiteY632" fmla="*/ 914904 h 1909210"/>
              <a:gd name="connsiteX633" fmla="*/ 1462036 w 1581592"/>
              <a:gd name="connsiteY633" fmla="*/ 912137 h 1909210"/>
              <a:gd name="connsiteX634" fmla="*/ 1465897 w 1581592"/>
              <a:gd name="connsiteY634" fmla="*/ 911278 h 1909210"/>
              <a:gd name="connsiteX635" fmla="*/ 1471917 w 1581592"/>
              <a:gd name="connsiteY635" fmla="*/ 910335 h 1909210"/>
              <a:gd name="connsiteX636" fmla="*/ 1478043 w 1581592"/>
              <a:gd name="connsiteY636" fmla="*/ 909519 h 1909210"/>
              <a:gd name="connsiteX637" fmla="*/ 1482555 w 1581592"/>
              <a:gd name="connsiteY637" fmla="*/ 908856 h 1909210"/>
              <a:gd name="connsiteX638" fmla="*/ 1474084 w 1581592"/>
              <a:gd name="connsiteY638" fmla="*/ 898994 h 1909210"/>
              <a:gd name="connsiteX639" fmla="*/ 1471006 w 1581592"/>
              <a:gd name="connsiteY639" fmla="*/ 885759 h 1909210"/>
              <a:gd name="connsiteX640" fmla="*/ 1472994 w 1581592"/>
              <a:gd name="connsiteY640" fmla="*/ 875118 h 1909210"/>
              <a:gd name="connsiteX641" fmla="*/ 1478362 w 1581592"/>
              <a:gd name="connsiteY641" fmla="*/ 866367 h 1909210"/>
              <a:gd name="connsiteX642" fmla="*/ 1486284 w 1581592"/>
              <a:gd name="connsiteY642" fmla="*/ 860431 h 1909210"/>
              <a:gd name="connsiteX643" fmla="*/ 1495991 w 1581592"/>
              <a:gd name="connsiteY643" fmla="*/ 858228 h 1909210"/>
              <a:gd name="connsiteX644" fmla="*/ 1142602 w 1581592"/>
              <a:gd name="connsiteY644" fmla="*/ 807143 h 1909210"/>
              <a:gd name="connsiteX645" fmla="*/ 1210374 w 1581592"/>
              <a:gd name="connsiteY645" fmla="*/ 874915 h 1909210"/>
              <a:gd name="connsiteX646" fmla="*/ 1142602 w 1581592"/>
              <a:gd name="connsiteY646" fmla="*/ 942688 h 1909210"/>
              <a:gd name="connsiteX647" fmla="*/ 1074829 w 1581592"/>
              <a:gd name="connsiteY647" fmla="*/ 874915 h 1909210"/>
              <a:gd name="connsiteX648" fmla="*/ 1256691 w 1581592"/>
              <a:gd name="connsiteY648" fmla="*/ 780579 h 1909210"/>
              <a:gd name="connsiteX649" fmla="*/ 1298236 w 1581592"/>
              <a:gd name="connsiteY649" fmla="*/ 822469 h 1909210"/>
              <a:gd name="connsiteX650" fmla="*/ 1256691 w 1581592"/>
              <a:gd name="connsiteY650" fmla="*/ 864355 h 1909210"/>
              <a:gd name="connsiteX651" fmla="*/ 1215142 w 1581592"/>
              <a:gd name="connsiteY651" fmla="*/ 822469 h 1909210"/>
              <a:gd name="connsiteX652" fmla="*/ 1041794 w 1581592"/>
              <a:gd name="connsiteY652" fmla="*/ 776492 h 1909210"/>
              <a:gd name="connsiteX653" fmla="*/ 1083679 w 1581592"/>
              <a:gd name="connsiteY653" fmla="*/ 818041 h 1909210"/>
              <a:gd name="connsiteX654" fmla="*/ 1041794 w 1581592"/>
              <a:gd name="connsiteY654" fmla="*/ 859586 h 1909210"/>
              <a:gd name="connsiteX655" fmla="*/ 999904 w 1581592"/>
              <a:gd name="connsiteY655" fmla="*/ 818041 h 1909210"/>
              <a:gd name="connsiteX656" fmla="*/ 1058021 w 1581592"/>
              <a:gd name="connsiteY656" fmla="*/ 648439 h 1909210"/>
              <a:gd name="connsiteX657" fmla="*/ 1067766 w 1581592"/>
              <a:gd name="connsiteY657" fmla="*/ 650627 h 1909210"/>
              <a:gd name="connsiteX658" fmla="*/ 1075773 w 1581592"/>
              <a:gd name="connsiteY658" fmla="*/ 656523 h 1909210"/>
              <a:gd name="connsiteX659" fmla="*/ 1081167 w 1581592"/>
              <a:gd name="connsiteY659" fmla="*/ 665215 h 1909210"/>
              <a:gd name="connsiteX660" fmla="*/ 1083130 w 1581592"/>
              <a:gd name="connsiteY660" fmla="*/ 675784 h 1909210"/>
              <a:gd name="connsiteX661" fmla="*/ 1080077 w 1581592"/>
              <a:gd name="connsiteY661" fmla="*/ 688865 h 1909210"/>
              <a:gd name="connsiteX662" fmla="*/ 1071678 w 1581592"/>
              <a:gd name="connsiteY662" fmla="*/ 698739 h 1909210"/>
              <a:gd name="connsiteX663" fmla="*/ 1076203 w 1581592"/>
              <a:gd name="connsiteY663" fmla="*/ 699392 h 1909210"/>
              <a:gd name="connsiteX664" fmla="*/ 1082308 w 1581592"/>
              <a:gd name="connsiteY664" fmla="*/ 700208 h 1909210"/>
              <a:gd name="connsiteX665" fmla="*/ 1088230 w 1581592"/>
              <a:gd name="connsiteY665" fmla="*/ 701140 h 1909210"/>
              <a:gd name="connsiteX666" fmla="*/ 1092210 w 1581592"/>
              <a:gd name="connsiteY666" fmla="*/ 701998 h 1909210"/>
              <a:gd name="connsiteX667" fmla="*/ 1096356 w 1581592"/>
              <a:gd name="connsiteY667" fmla="*/ 704682 h 1909210"/>
              <a:gd name="connsiteX668" fmla="*/ 1100192 w 1581592"/>
              <a:gd name="connsiteY668" fmla="*/ 709405 h 1909210"/>
              <a:gd name="connsiteX669" fmla="*/ 1103023 w 1581592"/>
              <a:gd name="connsiteY669" fmla="*/ 714968 h 1909210"/>
              <a:gd name="connsiteX670" fmla="*/ 1104117 w 1581592"/>
              <a:gd name="connsiteY670" fmla="*/ 720201 h 1909210"/>
              <a:gd name="connsiteX671" fmla="*/ 1104117 w 1581592"/>
              <a:gd name="connsiteY671" fmla="*/ 744918 h 1909210"/>
              <a:gd name="connsiteX672" fmla="*/ 1102802 w 1581592"/>
              <a:gd name="connsiteY672" fmla="*/ 745812 h 1909210"/>
              <a:gd name="connsiteX673" fmla="*/ 1101222 w 1581592"/>
              <a:gd name="connsiteY673" fmla="*/ 747069 h 1909210"/>
              <a:gd name="connsiteX674" fmla="*/ 1099605 w 1581592"/>
              <a:gd name="connsiteY674" fmla="*/ 748121 h 1909210"/>
              <a:gd name="connsiteX675" fmla="*/ 1098315 w 1581592"/>
              <a:gd name="connsiteY675" fmla="*/ 748566 h 1909210"/>
              <a:gd name="connsiteX676" fmla="*/ 1017911 w 1581592"/>
              <a:gd name="connsiteY676" fmla="*/ 748566 h 1909210"/>
              <a:gd name="connsiteX677" fmla="*/ 1014799 w 1581592"/>
              <a:gd name="connsiteY677" fmla="*/ 747189 h 1909210"/>
              <a:gd name="connsiteX678" fmla="*/ 1012164 w 1581592"/>
              <a:gd name="connsiteY678" fmla="*/ 744918 h 1909210"/>
              <a:gd name="connsiteX679" fmla="*/ 1012164 w 1581592"/>
              <a:gd name="connsiteY679" fmla="*/ 720201 h 1909210"/>
              <a:gd name="connsiteX680" fmla="*/ 1013241 w 1581592"/>
              <a:gd name="connsiteY680" fmla="*/ 714968 h 1909210"/>
              <a:gd name="connsiteX681" fmla="*/ 1016059 w 1581592"/>
              <a:gd name="connsiteY681" fmla="*/ 709470 h 1909210"/>
              <a:gd name="connsiteX682" fmla="*/ 1019899 w 1581592"/>
              <a:gd name="connsiteY682" fmla="*/ 704732 h 1909210"/>
              <a:gd name="connsiteX683" fmla="*/ 1024067 w 1581592"/>
              <a:gd name="connsiteY683" fmla="*/ 701984 h 1909210"/>
              <a:gd name="connsiteX684" fmla="*/ 1027928 w 1581592"/>
              <a:gd name="connsiteY684" fmla="*/ 701131 h 1909210"/>
              <a:gd name="connsiteX685" fmla="*/ 1033948 w 1581592"/>
              <a:gd name="connsiteY685" fmla="*/ 700194 h 1909210"/>
              <a:gd name="connsiteX686" fmla="*/ 1040074 w 1581592"/>
              <a:gd name="connsiteY686" fmla="*/ 699383 h 1909210"/>
              <a:gd name="connsiteX687" fmla="*/ 1044586 w 1581592"/>
              <a:gd name="connsiteY687" fmla="*/ 698725 h 1909210"/>
              <a:gd name="connsiteX688" fmla="*/ 1036114 w 1581592"/>
              <a:gd name="connsiteY688" fmla="*/ 688930 h 1909210"/>
              <a:gd name="connsiteX689" fmla="*/ 1033037 w 1581592"/>
              <a:gd name="connsiteY689" fmla="*/ 675784 h 1909210"/>
              <a:gd name="connsiteX690" fmla="*/ 1035025 w 1581592"/>
              <a:gd name="connsiteY690" fmla="*/ 665215 h 1909210"/>
              <a:gd name="connsiteX691" fmla="*/ 1040393 w 1581592"/>
              <a:gd name="connsiteY691" fmla="*/ 656523 h 1909210"/>
              <a:gd name="connsiteX692" fmla="*/ 1048315 w 1581592"/>
              <a:gd name="connsiteY692" fmla="*/ 650627 h 1909210"/>
              <a:gd name="connsiteX693" fmla="*/ 1058021 w 1581592"/>
              <a:gd name="connsiteY693" fmla="*/ 648439 h 1909210"/>
              <a:gd name="connsiteX694" fmla="*/ 1228600 w 1581592"/>
              <a:gd name="connsiteY694" fmla="*/ 608933 h 1909210"/>
              <a:gd name="connsiteX695" fmla="*/ 1242026 w 1581592"/>
              <a:gd name="connsiteY695" fmla="*/ 611984 h 1909210"/>
              <a:gd name="connsiteX696" fmla="*/ 1253059 w 1581592"/>
              <a:gd name="connsiteY696" fmla="*/ 620207 h 1909210"/>
              <a:gd name="connsiteX697" fmla="*/ 1260490 w 1581592"/>
              <a:gd name="connsiteY697" fmla="*/ 632328 h 1909210"/>
              <a:gd name="connsiteX698" fmla="*/ 1263194 w 1581592"/>
              <a:gd name="connsiteY698" fmla="*/ 647067 h 1909210"/>
              <a:gd name="connsiteX699" fmla="*/ 1258989 w 1581592"/>
              <a:gd name="connsiteY699" fmla="*/ 665310 h 1909210"/>
              <a:gd name="connsiteX700" fmla="*/ 1247416 w 1581592"/>
              <a:gd name="connsiteY700" fmla="*/ 679079 h 1909210"/>
              <a:gd name="connsiteX701" fmla="*/ 1253651 w 1581592"/>
              <a:gd name="connsiteY701" fmla="*/ 679991 h 1909210"/>
              <a:gd name="connsiteX702" fmla="*/ 1262062 w 1581592"/>
              <a:gd name="connsiteY702" fmla="*/ 681128 h 1909210"/>
              <a:gd name="connsiteX703" fmla="*/ 1270221 w 1581592"/>
              <a:gd name="connsiteY703" fmla="*/ 682428 h 1909210"/>
              <a:gd name="connsiteX704" fmla="*/ 1275705 w 1581592"/>
              <a:gd name="connsiteY704" fmla="*/ 683624 h 1909210"/>
              <a:gd name="connsiteX705" fmla="*/ 1281418 w 1581592"/>
              <a:gd name="connsiteY705" fmla="*/ 687367 h 1909210"/>
              <a:gd name="connsiteX706" fmla="*/ 1286702 w 1581592"/>
              <a:gd name="connsiteY706" fmla="*/ 693954 h 1909210"/>
              <a:gd name="connsiteX707" fmla="*/ 1290603 w 1581592"/>
              <a:gd name="connsiteY707" fmla="*/ 701711 h 1909210"/>
              <a:gd name="connsiteX708" fmla="*/ 1292104 w 1581592"/>
              <a:gd name="connsiteY708" fmla="*/ 709010 h 1909210"/>
              <a:gd name="connsiteX709" fmla="*/ 1292104 w 1581592"/>
              <a:gd name="connsiteY709" fmla="*/ 743478 h 1909210"/>
              <a:gd name="connsiteX710" fmla="*/ 1290298 w 1581592"/>
              <a:gd name="connsiteY710" fmla="*/ 744726 h 1909210"/>
              <a:gd name="connsiteX711" fmla="*/ 1288122 w 1581592"/>
              <a:gd name="connsiteY711" fmla="*/ 746478 h 1909210"/>
              <a:gd name="connsiteX712" fmla="*/ 1285893 w 1581592"/>
              <a:gd name="connsiteY712" fmla="*/ 747945 h 1909210"/>
              <a:gd name="connsiteX713" fmla="*/ 1284116 w 1581592"/>
              <a:gd name="connsiteY713" fmla="*/ 748559 h 1909210"/>
              <a:gd name="connsiteX714" fmla="*/ 1173337 w 1581592"/>
              <a:gd name="connsiteY714" fmla="*/ 748559 h 1909210"/>
              <a:gd name="connsiteX715" fmla="*/ 1169050 w 1581592"/>
              <a:gd name="connsiteY715" fmla="*/ 746646 h 1909210"/>
              <a:gd name="connsiteX716" fmla="*/ 1165419 w 1581592"/>
              <a:gd name="connsiteY716" fmla="*/ 743478 h 1909210"/>
              <a:gd name="connsiteX717" fmla="*/ 1165419 w 1581592"/>
              <a:gd name="connsiteY717" fmla="*/ 709010 h 1909210"/>
              <a:gd name="connsiteX718" fmla="*/ 1166903 w 1581592"/>
              <a:gd name="connsiteY718" fmla="*/ 701711 h 1909210"/>
              <a:gd name="connsiteX719" fmla="*/ 1170786 w 1581592"/>
              <a:gd name="connsiteY719" fmla="*/ 694044 h 1909210"/>
              <a:gd name="connsiteX720" fmla="*/ 1176076 w 1581592"/>
              <a:gd name="connsiteY720" fmla="*/ 687438 h 1909210"/>
              <a:gd name="connsiteX721" fmla="*/ 1181819 w 1581592"/>
              <a:gd name="connsiteY721" fmla="*/ 683604 h 1909210"/>
              <a:gd name="connsiteX722" fmla="*/ 1187138 w 1581592"/>
              <a:gd name="connsiteY722" fmla="*/ 682415 h 1909210"/>
              <a:gd name="connsiteX723" fmla="*/ 1195432 w 1581592"/>
              <a:gd name="connsiteY723" fmla="*/ 681109 h 1909210"/>
              <a:gd name="connsiteX724" fmla="*/ 1203872 w 1581592"/>
              <a:gd name="connsiteY724" fmla="*/ 679978 h 1909210"/>
              <a:gd name="connsiteX725" fmla="*/ 1210089 w 1581592"/>
              <a:gd name="connsiteY725" fmla="*/ 679060 h 1909210"/>
              <a:gd name="connsiteX726" fmla="*/ 1198417 w 1581592"/>
              <a:gd name="connsiteY726" fmla="*/ 665400 h 1909210"/>
              <a:gd name="connsiteX727" fmla="*/ 1194177 w 1581592"/>
              <a:gd name="connsiteY727" fmla="*/ 647067 h 1909210"/>
              <a:gd name="connsiteX728" fmla="*/ 1196916 w 1581592"/>
              <a:gd name="connsiteY728" fmla="*/ 632328 h 1909210"/>
              <a:gd name="connsiteX729" fmla="*/ 1204312 w 1581592"/>
              <a:gd name="connsiteY729" fmla="*/ 620207 h 1909210"/>
              <a:gd name="connsiteX730" fmla="*/ 1215227 w 1581592"/>
              <a:gd name="connsiteY730" fmla="*/ 611984 h 1909210"/>
              <a:gd name="connsiteX731" fmla="*/ 1228600 w 1581592"/>
              <a:gd name="connsiteY731" fmla="*/ 608933 h 1909210"/>
              <a:gd name="connsiteX732" fmla="*/ 1134087 w 1581592"/>
              <a:gd name="connsiteY732" fmla="*/ 566022 h 1909210"/>
              <a:gd name="connsiteX733" fmla="*/ 1175632 w 1581592"/>
              <a:gd name="connsiteY733" fmla="*/ 607571 h 1909210"/>
              <a:gd name="connsiteX734" fmla="*/ 1134087 w 1581592"/>
              <a:gd name="connsiteY734" fmla="*/ 649116 h 1909210"/>
              <a:gd name="connsiteX735" fmla="*/ 1092538 w 1581592"/>
              <a:gd name="connsiteY735" fmla="*/ 607571 h 1909210"/>
              <a:gd name="connsiteX736" fmla="*/ 1458670 w 1581592"/>
              <a:gd name="connsiteY736" fmla="*/ 560573 h 1909210"/>
              <a:gd name="connsiteX737" fmla="*/ 1484656 w 1581592"/>
              <a:gd name="connsiteY737" fmla="*/ 566512 h 1909210"/>
              <a:gd name="connsiteX738" fmla="*/ 1506009 w 1581592"/>
              <a:gd name="connsiteY738" fmla="*/ 582516 h 1909210"/>
              <a:gd name="connsiteX739" fmla="*/ 1520392 w 1581592"/>
              <a:gd name="connsiteY739" fmla="*/ 606107 h 1909210"/>
              <a:gd name="connsiteX740" fmla="*/ 1525626 w 1581592"/>
              <a:gd name="connsiteY740" fmla="*/ 634794 h 1909210"/>
              <a:gd name="connsiteX741" fmla="*/ 1517486 w 1581592"/>
              <a:gd name="connsiteY741" fmla="*/ 670301 h 1909210"/>
              <a:gd name="connsiteX742" fmla="*/ 1495088 w 1581592"/>
              <a:gd name="connsiteY742" fmla="*/ 697101 h 1909210"/>
              <a:gd name="connsiteX743" fmla="*/ 1507156 w 1581592"/>
              <a:gd name="connsiteY743" fmla="*/ 698875 h 1909210"/>
              <a:gd name="connsiteX744" fmla="*/ 1523435 w 1581592"/>
              <a:gd name="connsiteY744" fmla="*/ 701089 h 1909210"/>
              <a:gd name="connsiteX745" fmla="*/ 1539226 w 1581592"/>
              <a:gd name="connsiteY745" fmla="*/ 703618 h 1909210"/>
              <a:gd name="connsiteX746" fmla="*/ 1549840 w 1581592"/>
              <a:gd name="connsiteY746" fmla="*/ 705946 h 1909210"/>
              <a:gd name="connsiteX747" fmla="*/ 1560897 w 1581592"/>
              <a:gd name="connsiteY747" fmla="*/ 713231 h 1909210"/>
              <a:gd name="connsiteX748" fmla="*/ 1571125 w 1581592"/>
              <a:gd name="connsiteY748" fmla="*/ 726052 h 1909210"/>
              <a:gd name="connsiteX749" fmla="*/ 1578675 w 1581592"/>
              <a:gd name="connsiteY749" fmla="*/ 741150 h 1909210"/>
              <a:gd name="connsiteX750" fmla="*/ 1581592 w 1581592"/>
              <a:gd name="connsiteY750" fmla="*/ 755355 h 1909210"/>
              <a:gd name="connsiteX751" fmla="*/ 1581592 w 1581592"/>
              <a:gd name="connsiteY751" fmla="*/ 822443 h 1909210"/>
              <a:gd name="connsiteX752" fmla="*/ 1578084 w 1581592"/>
              <a:gd name="connsiteY752" fmla="*/ 824871 h 1909210"/>
              <a:gd name="connsiteX753" fmla="*/ 1573873 w 1581592"/>
              <a:gd name="connsiteY753" fmla="*/ 828281 h 1909210"/>
              <a:gd name="connsiteX754" fmla="*/ 1569559 w 1581592"/>
              <a:gd name="connsiteY754" fmla="*/ 831137 h 1909210"/>
              <a:gd name="connsiteX755" fmla="*/ 1566119 w 1581592"/>
              <a:gd name="connsiteY755" fmla="*/ 832345 h 1909210"/>
              <a:gd name="connsiteX756" fmla="*/ 1351710 w 1581592"/>
              <a:gd name="connsiteY756" fmla="*/ 832345 h 1909210"/>
              <a:gd name="connsiteX757" fmla="*/ 1343411 w 1581592"/>
              <a:gd name="connsiteY757" fmla="*/ 828608 h 1909210"/>
              <a:gd name="connsiteX758" fmla="*/ 1336384 w 1581592"/>
              <a:gd name="connsiteY758" fmla="*/ 822443 h 1909210"/>
              <a:gd name="connsiteX759" fmla="*/ 1336384 w 1581592"/>
              <a:gd name="connsiteY759" fmla="*/ 755355 h 1909210"/>
              <a:gd name="connsiteX760" fmla="*/ 1339256 w 1581592"/>
              <a:gd name="connsiteY760" fmla="*/ 741150 h 1909210"/>
              <a:gd name="connsiteX761" fmla="*/ 1346771 w 1581592"/>
              <a:gd name="connsiteY761" fmla="*/ 726228 h 1909210"/>
              <a:gd name="connsiteX762" fmla="*/ 1357011 w 1581592"/>
              <a:gd name="connsiteY762" fmla="*/ 713369 h 1909210"/>
              <a:gd name="connsiteX763" fmla="*/ 1368125 w 1581592"/>
              <a:gd name="connsiteY763" fmla="*/ 705908 h 1909210"/>
              <a:gd name="connsiteX764" fmla="*/ 1378421 w 1581592"/>
              <a:gd name="connsiteY764" fmla="*/ 703593 h 1909210"/>
              <a:gd name="connsiteX765" fmla="*/ 1394473 w 1581592"/>
              <a:gd name="connsiteY765" fmla="*/ 701051 h 1909210"/>
              <a:gd name="connsiteX766" fmla="*/ 1410809 w 1581592"/>
              <a:gd name="connsiteY766" fmla="*/ 698849 h 1909210"/>
              <a:gd name="connsiteX767" fmla="*/ 1422843 w 1581592"/>
              <a:gd name="connsiteY767" fmla="*/ 697063 h 1909210"/>
              <a:gd name="connsiteX768" fmla="*/ 1400252 w 1581592"/>
              <a:gd name="connsiteY768" fmla="*/ 670477 h 1909210"/>
              <a:gd name="connsiteX769" fmla="*/ 1392044 w 1581592"/>
              <a:gd name="connsiteY769" fmla="*/ 634794 h 1909210"/>
              <a:gd name="connsiteX770" fmla="*/ 1397346 w 1581592"/>
              <a:gd name="connsiteY770" fmla="*/ 606107 h 1909210"/>
              <a:gd name="connsiteX771" fmla="*/ 1411661 w 1581592"/>
              <a:gd name="connsiteY771" fmla="*/ 582516 h 1909210"/>
              <a:gd name="connsiteX772" fmla="*/ 1432787 w 1581592"/>
              <a:gd name="connsiteY772" fmla="*/ 566512 h 1909210"/>
              <a:gd name="connsiteX773" fmla="*/ 1458670 w 1581592"/>
              <a:gd name="connsiteY773" fmla="*/ 560573 h 1909210"/>
              <a:gd name="connsiteX774" fmla="*/ 1354014 w 1581592"/>
              <a:gd name="connsiteY774" fmla="*/ 534009 h 1909210"/>
              <a:gd name="connsiteX775" fmla="*/ 1360510 w 1581592"/>
              <a:gd name="connsiteY775" fmla="*/ 535542 h 1909210"/>
              <a:gd name="connsiteX776" fmla="*/ 1365848 w 1581592"/>
              <a:gd name="connsiteY776" fmla="*/ 539673 h 1909210"/>
              <a:gd name="connsiteX777" fmla="*/ 1369444 w 1581592"/>
              <a:gd name="connsiteY777" fmla="*/ 545763 h 1909210"/>
              <a:gd name="connsiteX778" fmla="*/ 1370753 w 1581592"/>
              <a:gd name="connsiteY778" fmla="*/ 553169 h 1909210"/>
              <a:gd name="connsiteX779" fmla="*/ 1368718 w 1581592"/>
              <a:gd name="connsiteY779" fmla="*/ 562335 h 1909210"/>
              <a:gd name="connsiteX780" fmla="*/ 1363118 w 1581592"/>
              <a:gd name="connsiteY780" fmla="*/ 569253 h 1909210"/>
              <a:gd name="connsiteX781" fmla="*/ 1366135 w 1581592"/>
              <a:gd name="connsiteY781" fmla="*/ 569711 h 1909210"/>
              <a:gd name="connsiteX782" fmla="*/ 1370205 w 1581592"/>
              <a:gd name="connsiteY782" fmla="*/ 570283 h 1909210"/>
              <a:gd name="connsiteX783" fmla="*/ 1374153 w 1581592"/>
              <a:gd name="connsiteY783" fmla="*/ 570935 h 1909210"/>
              <a:gd name="connsiteX784" fmla="*/ 1376806 w 1581592"/>
              <a:gd name="connsiteY784" fmla="*/ 571536 h 1909210"/>
              <a:gd name="connsiteX785" fmla="*/ 1379570 w 1581592"/>
              <a:gd name="connsiteY785" fmla="*/ 573417 h 1909210"/>
              <a:gd name="connsiteX786" fmla="*/ 1382127 w 1581592"/>
              <a:gd name="connsiteY786" fmla="*/ 576727 h 1909210"/>
              <a:gd name="connsiteX787" fmla="*/ 1384015 w 1581592"/>
              <a:gd name="connsiteY787" fmla="*/ 580624 h 1909210"/>
              <a:gd name="connsiteX788" fmla="*/ 1384744 w 1581592"/>
              <a:gd name="connsiteY788" fmla="*/ 584291 h 1909210"/>
              <a:gd name="connsiteX789" fmla="*/ 1384744 w 1581592"/>
              <a:gd name="connsiteY789" fmla="*/ 601610 h 1909210"/>
              <a:gd name="connsiteX790" fmla="*/ 1383867 w 1581592"/>
              <a:gd name="connsiteY790" fmla="*/ 602237 h 1909210"/>
              <a:gd name="connsiteX791" fmla="*/ 1382814 w 1581592"/>
              <a:gd name="connsiteY791" fmla="*/ 603117 h 1909210"/>
              <a:gd name="connsiteX792" fmla="*/ 1381736 w 1581592"/>
              <a:gd name="connsiteY792" fmla="*/ 603854 h 1909210"/>
              <a:gd name="connsiteX793" fmla="*/ 1380876 w 1581592"/>
              <a:gd name="connsiteY793" fmla="*/ 604163 h 1909210"/>
              <a:gd name="connsiteX794" fmla="*/ 1327274 w 1581592"/>
              <a:gd name="connsiteY794" fmla="*/ 604163 h 1909210"/>
              <a:gd name="connsiteX795" fmla="*/ 1325199 w 1581592"/>
              <a:gd name="connsiteY795" fmla="*/ 603201 h 1909210"/>
              <a:gd name="connsiteX796" fmla="*/ 1323442 w 1581592"/>
              <a:gd name="connsiteY796" fmla="*/ 601610 h 1909210"/>
              <a:gd name="connsiteX797" fmla="*/ 1323442 w 1581592"/>
              <a:gd name="connsiteY797" fmla="*/ 584291 h 1909210"/>
              <a:gd name="connsiteX798" fmla="*/ 1324160 w 1581592"/>
              <a:gd name="connsiteY798" fmla="*/ 580624 h 1909210"/>
              <a:gd name="connsiteX799" fmla="*/ 1326039 w 1581592"/>
              <a:gd name="connsiteY799" fmla="*/ 576772 h 1909210"/>
              <a:gd name="connsiteX800" fmla="*/ 1328599 w 1581592"/>
              <a:gd name="connsiteY800" fmla="*/ 573453 h 1909210"/>
              <a:gd name="connsiteX801" fmla="*/ 1331377 w 1581592"/>
              <a:gd name="connsiteY801" fmla="*/ 571527 h 1909210"/>
              <a:gd name="connsiteX802" fmla="*/ 1333951 w 1581592"/>
              <a:gd name="connsiteY802" fmla="*/ 570929 h 1909210"/>
              <a:gd name="connsiteX803" fmla="*/ 1337964 w 1581592"/>
              <a:gd name="connsiteY803" fmla="*/ 570273 h 1909210"/>
              <a:gd name="connsiteX804" fmla="*/ 1342048 w 1581592"/>
              <a:gd name="connsiteY804" fmla="*/ 569704 h 1909210"/>
              <a:gd name="connsiteX805" fmla="*/ 1345057 w 1581592"/>
              <a:gd name="connsiteY805" fmla="*/ 569243 h 1909210"/>
              <a:gd name="connsiteX806" fmla="*/ 1339409 w 1581592"/>
              <a:gd name="connsiteY806" fmla="*/ 562380 h 1909210"/>
              <a:gd name="connsiteX807" fmla="*/ 1337357 w 1581592"/>
              <a:gd name="connsiteY807" fmla="*/ 553169 h 1909210"/>
              <a:gd name="connsiteX808" fmla="*/ 1338682 w 1581592"/>
              <a:gd name="connsiteY808" fmla="*/ 545763 h 1909210"/>
              <a:gd name="connsiteX809" fmla="*/ 1342261 w 1581592"/>
              <a:gd name="connsiteY809" fmla="*/ 539673 h 1909210"/>
              <a:gd name="connsiteX810" fmla="*/ 1347543 w 1581592"/>
              <a:gd name="connsiteY810" fmla="*/ 535542 h 1909210"/>
              <a:gd name="connsiteX811" fmla="*/ 1354014 w 1581592"/>
              <a:gd name="connsiteY811" fmla="*/ 534009 h 1909210"/>
              <a:gd name="connsiteX812" fmla="*/ 1256691 w 1581592"/>
              <a:gd name="connsiteY812" fmla="*/ 518343 h 1909210"/>
              <a:gd name="connsiteX813" fmla="*/ 1298236 w 1581592"/>
              <a:gd name="connsiteY813" fmla="*/ 559892 h 1909210"/>
              <a:gd name="connsiteX814" fmla="*/ 1256691 w 1581592"/>
              <a:gd name="connsiteY814" fmla="*/ 601437 h 1909210"/>
              <a:gd name="connsiteX815" fmla="*/ 1215142 w 1581592"/>
              <a:gd name="connsiteY815" fmla="*/ 559892 h 1909210"/>
              <a:gd name="connsiteX816" fmla="*/ 278123 w 1581592"/>
              <a:gd name="connsiteY816" fmla="*/ 512212 h 1909210"/>
              <a:gd name="connsiteX817" fmla="*/ 287868 w 1581592"/>
              <a:gd name="connsiteY817" fmla="*/ 514415 h 1909210"/>
              <a:gd name="connsiteX818" fmla="*/ 295875 w 1581592"/>
              <a:gd name="connsiteY818" fmla="*/ 520351 h 1909210"/>
              <a:gd name="connsiteX819" fmla="*/ 301269 w 1581592"/>
              <a:gd name="connsiteY819" fmla="*/ 529102 h 1909210"/>
              <a:gd name="connsiteX820" fmla="*/ 303231 w 1581592"/>
              <a:gd name="connsiteY820" fmla="*/ 539743 h 1909210"/>
              <a:gd name="connsiteX821" fmla="*/ 300179 w 1581592"/>
              <a:gd name="connsiteY821" fmla="*/ 552913 h 1909210"/>
              <a:gd name="connsiteX822" fmla="*/ 291780 w 1581592"/>
              <a:gd name="connsiteY822" fmla="*/ 562854 h 1909210"/>
              <a:gd name="connsiteX823" fmla="*/ 296305 w 1581592"/>
              <a:gd name="connsiteY823" fmla="*/ 563512 h 1909210"/>
              <a:gd name="connsiteX824" fmla="*/ 302410 w 1581592"/>
              <a:gd name="connsiteY824" fmla="*/ 564333 h 1909210"/>
              <a:gd name="connsiteX825" fmla="*/ 308331 w 1581592"/>
              <a:gd name="connsiteY825" fmla="*/ 565271 h 1909210"/>
              <a:gd name="connsiteX826" fmla="*/ 312312 w 1581592"/>
              <a:gd name="connsiteY826" fmla="*/ 566135 h 1909210"/>
              <a:gd name="connsiteX827" fmla="*/ 316458 w 1581592"/>
              <a:gd name="connsiteY827" fmla="*/ 568837 h 1909210"/>
              <a:gd name="connsiteX828" fmla="*/ 320294 w 1581592"/>
              <a:gd name="connsiteY828" fmla="*/ 573593 h 1909210"/>
              <a:gd name="connsiteX829" fmla="*/ 323125 w 1581592"/>
              <a:gd name="connsiteY829" fmla="*/ 579193 h 1909210"/>
              <a:gd name="connsiteX830" fmla="*/ 324219 w 1581592"/>
              <a:gd name="connsiteY830" fmla="*/ 584462 h 1909210"/>
              <a:gd name="connsiteX831" fmla="*/ 324219 w 1581592"/>
              <a:gd name="connsiteY831" fmla="*/ 609347 h 1909210"/>
              <a:gd name="connsiteX832" fmla="*/ 322903 w 1581592"/>
              <a:gd name="connsiteY832" fmla="*/ 610248 h 1909210"/>
              <a:gd name="connsiteX833" fmla="*/ 321324 w 1581592"/>
              <a:gd name="connsiteY833" fmla="*/ 611512 h 1909210"/>
              <a:gd name="connsiteX834" fmla="*/ 319706 w 1581592"/>
              <a:gd name="connsiteY834" fmla="*/ 612572 h 1909210"/>
              <a:gd name="connsiteX835" fmla="*/ 318416 w 1581592"/>
              <a:gd name="connsiteY835" fmla="*/ 613020 h 1909210"/>
              <a:gd name="connsiteX836" fmla="*/ 238013 w 1581592"/>
              <a:gd name="connsiteY836" fmla="*/ 613020 h 1909210"/>
              <a:gd name="connsiteX837" fmla="*/ 234901 w 1581592"/>
              <a:gd name="connsiteY837" fmla="*/ 611634 h 1909210"/>
              <a:gd name="connsiteX838" fmla="*/ 232266 w 1581592"/>
              <a:gd name="connsiteY838" fmla="*/ 609347 h 1909210"/>
              <a:gd name="connsiteX839" fmla="*/ 232266 w 1581592"/>
              <a:gd name="connsiteY839" fmla="*/ 584462 h 1909210"/>
              <a:gd name="connsiteX840" fmla="*/ 233343 w 1581592"/>
              <a:gd name="connsiteY840" fmla="*/ 579193 h 1909210"/>
              <a:gd name="connsiteX841" fmla="*/ 236161 w 1581592"/>
              <a:gd name="connsiteY841" fmla="*/ 573658 h 1909210"/>
              <a:gd name="connsiteX842" fmla="*/ 240001 w 1581592"/>
              <a:gd name="connsiteY842" fmla="*/ 568888 h 1909210"/>
              <a:gd name="connsiteX843" fmla="*/ 244169 w 1581592"/>
              <a:gd name="connsiteY843" fmla="*/ 566121 h 1909210"/>
              <a:gd name="connsiteX844" fmla="*/ 248030 w 1581592"/>
              <a:gd name="connsiteY844" fmla="*/ 565262 h 1909210"/>
              <a:gd name="connsiteX845" fmla="*/ 254049 w 1581592"/>
              <a:gd name="connsiteY845" fmla="*/ 564319 h 1909210"/>
              <a:gd name="connsiteX846" fmla="*/ 260175 w 1581592"/>
              <a:gd name="connsiteY846" fmla="*/ 563503 h 1909210"/>
              <a:gd name="connsiteX847" fmla="*/ 264688 w 1581592"/>
              <a:gd name="connsiteY847" fmla="*/ 562840 h 1909210"/>
              <a:gd name="connsiteX848" fmla="*/ 256216 w 1581592"/>
              <a:gd name="connsiteY848" fmla="*/ 552978 h 1909210"/>
              <a:gd name="connsiteX849" fmla="*/ 253138 w 1581592"/>
              <a:gd name="connsiteY849" fmla="*/ 539743 h 1909210"/>
              <a:gd name="connsiteX850" fmla="*/ 255126 w 1581592"/>
              <a:gd name="connsiteY850" fmla="*/ 529102 h 1909210"/>
              <a:gd name="connsiteX851" fmla="*/ 260495 w 1581592"/>
              <a:gd name="connsiteY851" fmla="*/ 520351 h 1909210"/>
              <a:gd name="connsiteX852" fmla="*/ 268417 w 1581592"/>
              <a:gd name="connsiteY852" fmla="*/ 514415 h 1909210"/>
              <a:gd name="connsiteX853" fmla="*/ 278123 w 1581592"/>
              <a:gd name="connsiteY853" fmla="*/ 512212 h 1909210"/>
              <a:gd name="connsiteX854" fmla="*/ 362704 w 1581592"/>
              <a:gd name="connsiteY854" fmla="*/ 482924 h 1909210"/>
              <a:gd name="connsiteX855" fmla="*/ 404590 w 1581592"/>
              <a:gd name="connsiteY855" fmla="*/ 524473 h 1909210"/>
              <a:gd name="connsiteX856" fmla="*/ 362704 w 1581592"/>
              <a:gd name="connsiteY856" fmla="*/ 566018 h 1909210"/>
              <a:gd name="connsiteX857" fmla="*/ 320814 w 1581592"/>
              <a:gd name="connsiteY857" fmla="*/ 524473 h 1909210"/>
              <a:gd name="connsiteX858" fmla="*/ 162030 w 1581592"/>
              <a:gd name="connsiteY858" fmla="*/ 477475 h 1909210"/>
              <a:gd name="connsiteX859" fmla="*/ 168527 w 1581592"/>
              <a:gd name="connsiteY859" fmla="*/ 479008 h 1909210"/>
              <a:gd name="connsiteX860" fmla="*/ 173865 w 1581592"/>
              <a:gd name="connsiteY860" fmla="*/ 483139 h 1909210"/>
              <a:gd name="connsiteX861" fmla="*/ 177461 w 1581592"/>
              <a:gd name="connsiteY861" fmla="*/ 489229 h 1909210"/>
              <a:gd name="connsiteX862" fmla="*/ 178769 w 1581592"/>
              <a:gd name="connsiteY862" fmla="*/ 496635 h 1909210"/>
              <a:gd name="connsiteX863" fmla="*/ 176734 w 1581592"/>
              <a:gd name="connsiteY863" fmla="*/ 505801 h 1909210"/>
              <a:gd name="connsiteX864" fmla="*/ 171135 w 1581592"/>
              <a:gd name="connsiteY864" fmla="*/ 512719 h 1909210"/>
              <a:gd name="connsiteX865" fmla="*/ 174152 w 1581592"/>
              <a:gd name="connsiteY865" fmla="*/ 513177 h 1909210"/>
              <a:gd name="connsiteX866" fmla="*/ 178222 w 1581592"/>
              <a:gd name="connsiteY866" fmla="*/ 513749 h 1909210"/>
              <a:gd name="connsiteX867" fmla="*/ 182169 w 1581592"/>
              <a:gd name="connsiteY867" fmla="*/ 514401 h 1909210"/>
              <a:gd name="connsiteX868" fmla="*/ 184823 w 1581592"/>
              <a:gd name="connsiteY868" fmla="*/ 515002 h 1909210"/>
              <a:gd name="connsiteX869" fmla="*/ 187587 w 1581592"/>
              <a:gd name="connsiteY869" fmla="*/ 516883 h 1909210"/>
              <a:gd name="connsiteX870" fmla="*/ 190144 w 1581592"/>
              <a:gd name="connsiteY870" fmla="*/ 520193 h 1909210"/>
              <a:gd name="connsiteX871" fmla="*/ 192031 w 1581592"/>
              <a:gd name="connsiteY871" fmla="*/ 524090 h 1909210"/>
              <a:gd name="connsiteX872" fmla="*/ 192761 w 1581592"/>
              <a:gd name="connsiteY872" fmla="*/ 527757 h 1909210"/>
              <a:gd name="connsiteX873" fmla="*/ 192761 w 1581592"/>
              <a:gd name="connsiteY873" fmla="*/ 545076 h 1909210"/>
              <a:gd name="connsiteX874" fmla="*/ 191884 w 1581592"/>
              <a:gd name="connsiteY874" fmla="*/ 545703 h 1909210"/>
              <a:gd name="connsiteX875" fmla="*/ 190831 w 1581592"/>
              <a:gd name="connsiteY875" fmla="*/ 546583 h 1909210"/>
              <a:gd name="connsiteX876" fmla="*/ 189753 w 1581592"/>
              <a:gd name="connsiteY876" fmla="*/ 547320 h 1909210"/>
              <a:gd name="connsiteX877" fmla="*/ 188893 w 1581592"/>
              <a:gd name="connsiteY877" fmla="*/ 547629 h 1909210"/>
              <a:gd name="connsiteX878" fmla="*/ 135290 w 1581592"/>
              <a:gd name="connsiteY878" fmla="*/ 547629 h 1909210"/>
              <a:gd name="connsiteX879" fmla="*/ 133216 w 1581592"/>
              <a:gd name="connsiteY879" fmla="*/ 546667 h 1909210"/>
              <a:gd name="connsiteX880" fmla="*/ 131459 w 1581592"/>
              <a:gd name="connsiteY880" fmla="*/ 545076 h 1909210"/>
              <a:gd name="connsiteX881" fmla="*/ 131459 w 1581592"/>
              <a:gd name="connsiteY881" fmla="*/ 527757 h 1909210"/>
              <a:gd name="connsiteX882" fmla="*/ 132177 w 1581592"/>
              <a:gd name="connsiteY882" fmla="*/ 524090 h 1909210"/>
              <a:gd name="connsiteX883" fmla="*/ 134056 w 1581592"/>
              <a:gd name="connsiteY883" fmla="*/ 520238 h 1909210"/>
              <a:gd name="connsiteX884" fmla="*/ 136616 w 1581592"/>
              <a:gd name="connsiteY884" fmla="*/ 516919 h 1909210"/>
              <a:gd name="connsiteX885" fmla="*/ 139394 w 1581592"/>
              <a:gd name="connsiteY885" fmla="*/ 514993 h 1909210"/>
              <a:gd name="connsiteX886" fmla="*/ 141968 w 1581592"/>
              <a:gd name="connsiteY886" fmla="*/ 514395 h 1909210"/>
              <a:gd name="connsiteX887" fmla="*/ 145981 w 1581592"/>
              <a:gd name="connsiteY887" fmla="*/ 513739 h 1909210"/>
              <a:gd name="connsiteX888" fmla="*/ 150065 w 1581592"/>
              <a:gd name="connsiteY888" fmla="*/ 513170 h 1909210"/>
              <a:gd name="connsiteX889" fmla="*/ 153074 w 1581592"/>
              <a:gd name="connsiteY889" fmla="*/ 512709 h 1909210"/>
              <a:gd name="connsiteX890" fmla="*/ 147426 w 1581592"/>
              <a:gd name="connsiteY890" fmla="*/ 505846 h 1909210"/>
              <a:gd name="connsiteX891" fmla="*/ 145374 w 1581592"/>
              <a:gd name="connsiteY891" fmla="*/ 496635 h 1909210"/>
              <a:gd name="connsiteX892" fmla="*/ 146699 w 1581592"/>
              <a:gd name="connsiteY892" fmla="*/ 489229 h 1909210"/>
              <a:gd name="connsiteX893" fmla="*/ 150278 w 1581592"/>
              <a:gd name="connsiteY893" fmla="*/ 483139 h 1909210"/>
              <a:gd name="connsiteX894" fmla="*/ 155560 w 1581592"/>
              <a:gd name="connsiteY894" fmla="*/ 479008 h 1909210"/>
              <a:gd name="connsiteX895" fmla="*/ 162030 w 1581592"/>
              <a:gd name="connsiteY895" fmla="*/ 477475 h 1909210"/>
              <a:gd name="connsiteX896" fmla="*/ 1015570 w 1581592"/>
              <a:gd name="connsiteY896" fmla="*/ 465214 h 1909210"/>
              <a:gd name="connsiteX897" fmla="*/ 1083683 w 1581592"/>
              <a:gd name="connsiteY897" fmla="*/ 533327 h 1909210"/>
              <a:gd name="connsiteX898" fmla="*/ 1015570 w 1581592"/>
              <a:gd name="connsiteY898" fmla="*/ 601441 h 1909210"/>
              <a:gd name="connsiteX899" fmla="*/ 947456 w 1581592"/>
              <a:gd name="connsiteY899" fmla="*/ 533327 h 1909210"/>
              <a:gd name="connsiteX900" fmla="*/ 1120465 w 1581592"/>
              <a:gd name="connsiteY900" fmla="*/ 434563 h 1909210"/>
              <a:gd name="connsiteX901" fmla="*/ 1162010 w 1581592"/>
              <a:gd name="connsiteY901" fmla="*/ 476453 h 1909210"/>
              <a:gd name="connsiteX902" fmla="*/ 1120465 w 1581592"/>
              <a:gd name="connsiteY902" fmla="*/ 518339 h 1909210"/>
              <a:gd name="connsiteX903" fmla="*/ 1078916 w 1581592"/>
              <a:gd name="connsiteY903" fmla="*/ 476453 h 1909210"/>
              <a:gd name="connsiteX904" fmla="*/ 483826 w 1581592"/>
              <a:gd name="connsiteY904" fmla="*/ 429114 h 1909210"/>
              <a:gd name="connsiteX905" fmla="*/ 493571 w 1581592"/>
              <a:gd name="connsiteY905" fmla="*/ 431317 h 1909210"/>
              <a:gd name="connsiteX906" fmla="*/ 501578 w 1581592"/>
              <a:gd name="connsiteY906" fmla="*/ 437253 h 1909210"/>
              <a:gd name="connsiteX907" fmla="*/ 506972 w 1581592"/>
              <a:gd name="connsiteY907" fmla="*/ 446004 h 1909210"/>
              <a:gd name="connsiteX908" fmla="*/ 508934 w 1581592"/>
              <a:gd name="connsiteY908" fmla="*/ 456645 h 1909210"/>
              <a:gd name="connsiteX909" fmla="*/ 505882 w 1581592"/>
              <a:gd name="connsiteY909" fmla="*/ 469815 h 1909210"/>
              <a:gd name="connsiteX910" fmla="*/ 497483 w 1581592"/>
              <a:gd name="connsiteY910" fmla="*/ 479756 h 1909210"/>
              <a:gd name="connsiteX911" fmla="*/ 502008 w 1581592"/>
              <a:gd name="connsiteY911" fmla="*/ 480414 h 1909210"/>
              <a:gd name="connsiteX912" fmla="*/ 508113 w 1581592"/>
              <a:gd name="connsiteY912" fmla="*/ 481235 h 1909210"/>
              <a:gd name="connsiteX913" fmla="*/ 514034 w 1581592"/>
              <a:gd name="connsiteY913" fmla="*/ 482173 h 1909210"/>
              <a:gd name="connsiteX914" fmla="*/ 518015 w 1581592"/>
              <a:gd name="connsiteY914" fmla="*/ 483037 h 1909210"/>
              <a:gd name="connsiteX915" fmla="*/ 522161 w 1581592"/>
              <a:gd name="connsiteY915" fmla="*/ 485739 h 1909210"/>
              <a:gd name="connsiteX916" fmla="*/ 525997 w 1581592"/>
              <a:gd name="connsiteY916" fmla="*/ 490495 h 1909210"/>
              <a:gd name="connsiteX917" fmla="*/ 528828 w 1581592"/>
              <a:gd name="connsiteY917" fmla="*/ 496095 h 1909210"/>
              <a:gd name="connsiteX918" fmla="*/ 529922 w 1581592"/>
              <a:gd name="connsiteY918" fmla="*/ 501364 h 1909210"/>
              <a:gd name="connsiteX919" fmla="*/ 529922 w 1581592"/>
              <a:gd name="connsiteY919" fmla="*/ 526249 h 1909210"/>
              <a:gd name="connsiteX920" fmla="*/ 528606 w 1581592"/>
              <a:gd name="connsiteY920" fmla="*/ 527150 h 1909210"/>
              <a:gd name="connsiteX921" fmla="*/ 527027 w 1581592"/>
              <a:gd name="connsiteY921" fmla="*/ 528414 h 1909210"/>
              <a:gd name="connsiteX922" fmla="*/ 525409 w 1581592"/>
              <a:gd name="connsiteY922" fmla="*/ 529474 h 1909210"/>
              <a:gd name="connsiteX923" fmla="*/ 524119 w 1581592"/>
              <a:gd name="connsiteY923" fmla="*/ 529922 h 1909210"/>
              <a:gd name="connsiteX924" fmla="*/ 443716 w 1581592"/>
              <a:gd name="connsiteY924" fmla="*/ 529922 h 1909210"/>
              <a:gd name="connsiteX925" fmla="*/ 440604 w 1581592"/>
              <a:gd name="connsiteY925" fmla="*/ 528536 h 1909210"/>
              <a:gd name="connsiteX926" fmla="*/ 437969 w 1581592"/>
              <a:gd name="connsiteY926" fmla="*/ 526249 h 1909210"/>
              <a:gd name="connsiteX927" fmla="*/ 437969 w 1581592"/>
              <a:gd name="connsiteY927" fmla="*/ 501364 h 1909210"/>
              <a:gd name="connsiteX928" fmla="*/ 439046 w 1581592"/>
              <a:gd name="connsiteY928" fmla="*/ 496095 h 1909210"/>
              <a:gd name="connsiteX929" fmla="*/ 441864 w 1581592"/>
              <a:gd name="connsiteY929" fmla="*/ 490560 h 1909210"/>
              <a:gd name="connsiteX930" fmla="*/ 445704 w 1581592"/>
              <a:gd name="connsiteY930" fmla="*/ 485790 h 1909210"/>
              <a:gd name="connsiteX931" fmla="*/ 449872 w 1581592"/>
              <a:gd name="connsiteY931" fmla="*/ 483023 h 1909210"/>
              <a:gd name="connsiteX932" fmla="*/ 453733 w 1581592"/>
              <a:gd name="connsiteY932" fmla="*/ 482164 h 1909210"/>
              <a:gd name="connsiteX933" fmla="*/ 459752 w 1581592"/>
              <a:gd name="connsiteY933" fmla="*/ 481221 h 1909210"/>
              <a:gd name="connsiteX934" fmla="*/ 465878 w 1581592"/>
              <a:gd name="connsiteY934" fmla="*/ 480405 h 1909210"/>
              <a:gd name="connsiteX935" fmla="*/ 470391 w 1581592"/>
              <a:gd name="connsiteY935" fmla="*/ 479742 h 1909210"/>
              <a:gd name="connsiteX936" fmla="*/ 461919 w 1581592"/>
              <a:gd name="connsiteY936" fmla="*/ 469880 h 1909210"/>
              <a:gd name="connsiteX937" fmla="*/ 458841 w 1581592"/>
              <a:gd name="connsiteY937" fmla="*/ 456645 h 1909210"/>
              <a:gd name="connsiteX938" fmla="*/ 460829 w 1581592"/>
              <a:gd name="connsiteY938" fmla="*/ 446004 h 1909210"/>
              <a:gd name="connsiteX939" fmla="*/ 466198 w 1581592"/>
              <a:gd name="connsiteY939" fmla="*/ 437253 h 1909210"/>
              <a:gd name="connsiteX940" fmla="*/ 474120 w 1581592"/>
              <a:gd name="connsiteY940" fmla="*/ 431317 h 1909210"/>
              <a:gd name="connsiteX941" fmla="*/ 483826 w 1581592"/>
              <a:gd name="connsiteY941" fmla="*/ 429114 h 1909210"/>
              <a:gd name="connsiteX942" fmla="*/ 1348644 w 1581592"/>
              <a:gd name="connsiteY942" fmla="*/ 426389 h 1909210"/>
              <a:gd name="connsiteX943" fmla="*/ 1390189 w 1581592"/>
              <a:gd name="connsiteY943" fmla="*/ 467938 h 1909210"/>
              <a:gd name="connsiteX944" fmla="*/ 1348644 w 1581592"/>
              <a:gd name="connsiteY944" fmla="*/ 509483 h 1909210"/>
              <a:gd name="connsiteX945" fmla="*/ 1307095 w 1581592"/>
              <a:gd name="connsiteY945" fmla="*/ 467938 h 1909210"/>
              <a:gd name="connsiteX946" fmla="*/ 897052 w 1581592"/>
              <a:gd name="connsiteY946" fmla="*/ 417535 h 1909210"/>
              <a:gd name="connsiteX947" fmla="*/ 938597 w 1581592"/>
              <a:gd name="connsiteY947" fmla="*/ 459084 h 1909210"/>
              <a:gd name="connsiteX948" fmla="*/ 897052 w 1581592"/>
              <a:gd name="connsiteY948" fmla="*/ 500629 h 1909210"/>
              <a:gd name="connsiteX949" fmla="*/ 855503 w 1581592"/>
              <a:gd name="connsiteY949" fmla="*/ 459084 h 1909210"/>
              <a:gd name="connsiteX950" fmla="*/ 1233073 w 1581592"/>
              <a:gd name="connsiteY950" fmla="*/ 403231 h 1909210"/>
              <a:gd name="connsiteX951" fmla="*/ 1242818 w 1581592"/>
              <a:gd name="connsiteY951" fmla="*/ 405419 h 1909210"/>
              <a:gd name="connsiteX952" fmla="*/ 1250825 w 1581592"/>
              <a:gd name="connsiteY952" fmla="*/ 411315 h 1909210"/>
              <a:gd name="connsiteX953" fmla="*/ 1256219 w 1581592"/>
              <a:gd name="connsiteY953" fmla="*/ 420007 h 1909210"/>
              <a:gd name="connsiteX954" fmla="*/ 1258182 w 1581592"/>
              <a:gd name="connsiteY954" fmla="*/ 430576 h 1909210"/>
              <a:gd name="connsiteX955" fmla="*/ 1255129 w 1581592"/>
              <a:gd name="connsiteY955" fmla="*/ 443657 h 1909210"/>
              <a:gd name="connsiteX956" fmla="*/ 1246730 w 1581592"/>
              <a:gd name="connsiteY956" fmla="*/ 453531 h 1909210"/>
              <a:gd name="connsiteX957" fmla="*/ 1251255 w 1581592"/>
              <a:gd name="connsiteY957" fmla="*/ 454184 h 1909210"/>
              <a:gd name="connsiteX958" fmla="*/ 1257360 w 1581592"/>
              <a:gd name="connsiteY958" fmla="*/ 455000 h 1909210"/>
              <a:gd name="connsiteX959" fmla="*/ 1263282 w 1581592"/>
              <a:gd name="connsiteY959" fmla="*/ 455932 h 1909210"/>
              <a:gd name="connsiteX960" fmla="*/ 1267262 w 1581592"/>
              <a:gd name="connsiteY960" fmla="*/ 456790 h 1909210"/>
              <a:gd name="connsiteX961" fmla="*/ 1271408 w 1581592"/>
              <a:gd name="connsiteY961" fmla="*/ 459474 h 1909210"/>
              <a:gd name="connsiteX962" fmla="*/ 1275244 w 1581592"/>
              <a:gd name="connsiteY962" fmla="*/ 464197 h 1909210"/>
              <a:gd name="connsiteX963" fmla="*/ 1278075 w 1581592"/>
              <a:gd name="connsiteY963" fmla="*/ 469760 h 1909210"/>
              <a:gd name="connsiteX964" fmla="*/ 1279169 w 1581592"/>
              <a:gd name="connsiteY964" fmla="*/ 474993 h 1909210"/>
              <a:gd name="connsiteX965" fmla="*/ 1279169 w 1581592"/>
              <a:gd name="connsiteY965" fmla="*/ 499710 h 1909210"/>
              <a:gd name="connsiteX966" fmla="*/ 1277854 w 1581592"/>
              <a:gd name="connsiteY966" fmla="*/ 500604 h 1909210"/>
              <a:gd name="connsiteX967" fmla="*/ 1276274 w 1581592"/>
              <a:gd name="connsiteY967" fmla="*/ 501861 h 1909210"/>
              <a:gd name="connsiteX968" fmla="*/ 1274657 w 1581592"/>
              <a:gd name="connsiteY968" fmla="*/ 502913 h 1909210"/>
              <a:gd name="connsiteX969" fmla="*/ 1273367 w 1581592"/>
              <a:gd name="connsiteY969" fmla="*/ 503358 h 1909210"/>
              <a:gd name="connsiteX970" fmla="*/ 1192963 w 1581592"/>
              <a:gd name="connsiteY970" fmla="*/ 503358 h 1909210"/>
              <a:gd name="connsiteX971" fmla="*/ 1189851 w 1581592"/>
              <a:gd name="connsiteY971" fmla="*/ 501981 h 1909210"/>
              <a:gd name="connsiteX972" fmla="*/ 1187216 w 1581592"/>
              <a:gd name="connsiteY972" fmla="*/ 499710 h 1909210"/>
              <a:gd name="connsiteX973" fmla="*/ 1187216 w 1581592"/>
              <a:gd name="connsiteY973" fmla="*/ 474993 h 1909210"/>
              <a:gd name="connsiteX974" fmla="*/ 1188293 w 1581592"/>
              <a:gd name="connsiteY974" fmla="*/ 469760 h 1909210"/>
              <a:gd name="connsiteX975" fmla="*/ 1191111 w 1581592"/>
              <a:gd name="connsiteY975" fmla="*/ 464262 h 1909210"/>
              <a:gd name="connsiteX976" fmla="*/ 1194951 w 1581592"/>
              <a:gd name="connsiteY976" fmla="*/ 459524 h 1909210"/>
              <a:gd name="connsiteX977" fmla="*/ 1199119 w 1581592"/>
              <a:gd name="connsiteY977" fmla="*/ 456776 h 1909210"/>
              <a:gd name="connsiteX978" fmla="*/ 1202980 w 1581592"/>
              <a:gd name="connsiteY978" fmla="*/ 455923 h 1909210"/>
              <a:gd name="connsiteX979" fmla="*/ 1209000 w 1581592"/>
              <a:gd name="connsiteY979" fmla="*/ 454986 h 1909210"/>
              <a:gd name="connsiteX980" fmla="*/ 1215126 w 1581592"/>
              <a:gd name="connsiteY980" fmla="*/ 454175 h 1909210"/>
              <a:gd name="connsiteX981" fmla="*/ 1219638 w 1581592"/>
              <a:gd name="connsiteY981" fmla="*/ 453517 h 1909210"/>
              <a:gd name="connsiteX982" fmla="*/ 1211166 w 1581592"/>
              <a:gd name="connsiteY982" fmla="*/ 443722 h 1909210"/>
              <a:gd name="connsiteX983" fmla="*/ 1208089 w 1581592"/>
              <a:gd name="connsiteY983" fmla="*/ 430576 h 1909210"/>
              <a:gd name="connsiteX984" fmla="*/ 1210077 w 1581592"/>
              <a:gd name="connsiteY984" fmla="*/ 420007 h 1909210"/>
              <a:gd name="connsiteX985" fmla="*/ 1215445 w 1581592"/>
              <a:gd name="connsiteY985" fmla="*/ 411315 h 1909210"/>
              <a:gd name="connsiteX986" fmla="*/ 1223367 w 1581592"/>
              <a:gd name="connsiteY986" fmla="*/ 405419 h 1909210"/>
              <a:gd name="connsiteX987" fmla="*/ 1233073 w 1581592"/>
              <a:gd name="connsiteY987" fmla="*/ 403231 h 1909210"/>
              <a:gd name="connsiteX988" fmla="*/ 376587 w 1581592"/>
              <a:gd name="connsiteY988" fmla="*/ 394376 h 1909210"/>
              <a:gd name="connsiteX989" fmla="*/ 383084 w 1581592"/>
              <a:gd name="connsiteY989" fmla="*/ 395909 h 1909210"/>
              <a:gd name="connsiteX990" fmla="*/ 388422 w 1581592"/>
              <a:gd name="connsiteY990" fmla="*/ 400040 h 1909210"/>
              <a:gd name="connsiteX991" fmla="*/ 392018 w 1581592"/>
              <a:gd name="connsiteY991" fmla="*/ 406130 h 1909210"/>
              <a:gd name="connsiteX992" fmla="*/ 393326 w 1581592"/>
              <a:gd name="connsiteY992" fmla="*/ 413536 h 1909210"/>
              <a:gd name="connsiteX993" fmla="*/ 391291 w 1581592"/>
              <a:gd name="connsiteY993" fmla="*/ 422702 h 1909210"/>
              <a:gd name="connsiteX994" fmla="*/ 385692 w 1581592"/>
              <a:gd name="connsiteY994" fmla="*/ 429620 h 1909210"/>
              <a:gd name="connsiteX995" fmla="*/ 388709 w 1581592"/>
              <a:gd name="connsiteY995" fmla="*/ 430078 h 1909210"/>
              <a:gd name="connsiteX996" fmla="*/ 392779 w 1581592"/>
              <a:gd name="connsiteY996" fmla="*/ 430650 h 1909210"/>
              <a:gd name="connsiteX997" fmla="*/ 396726 w 1581592"/>
              <a:gd name="connsiteY997" fmla="*/ 431302 h 1909210"/>
              <a:gd name="connsiteX998" fmla="*/ 399380 w 1581592"/>
              <a:gd name="connsiteY998" fmla="*/ 431903 h 1909210"/>
              <a:gd name="connsiteX999" fmla="*/ 402144 w 1581592"/>
              <a:gd name="connsiteY999" fmla="*/ 433784 h 1909210"/>
              <a:gd name="connsiteX1000" fmla="*/ 404701 w 1581592"/>
              <a:gd name="connsiteY1000" fmla="*/ 437094 h 1909210"/>
              <a:gd name="connsiteX1001" fmla="*/ 406588 w 1581592"/>
              <a:gd name="connsiteY1001" fmla="*/ 440991 h 1909210"/>
              <a:gd name="connsiteX1002" fmla="*/ 407318 w 1581592"/>
              <a:gd name="connsiteY1002" fmla="*/ 444658 h 1909210"/>
              <a:gd name="connsiteX1003" fmla="*/ 407318 w 1581592"/>
              <a:gd name="connsiteY1003" fmla="*/ 461977 h 1909210"/>
              <a:gd name="connsiteX1004" fmla="*/ 406441 w 1581592"/>
              <a:gd name="connsiteY1004" fmla="*/ 462604 h 1909210"/>
              <a:gd name="connsiteX1005" fmla="*/ 405388 w 1581592"/>
              <a:gd name="connsiteY1005" fmla="*/ 463484 h 1909210"/>
              <a:gd name="connsiteX1006" fmla="*/ 404310 w 1581592"/>
              <a:gd name="connsiteY1006" fmla="*/ 464221 h 1909210"/>
              <a:gd name="connsiteX1007" fmla="*/ 403450 w 1581592"/>
              <a:gd name="connsiteY1007" fmla="*/ 464530 h 1909210"/>
              <a:gd name="connsiteX1008" fmla="*/ 349847 w 1581592"/>
              <a:gd name="connsiteY1008" fmla="*/ 464530 h 1909210"/>
              <a:gd name="connsiteX1009" fmla="*/ 347773 w 1581592"/>
              <a:gd name="connsiteY1009" fmla="*/ 463568 h 1909210"/>
              <a:gd name="connsiteX1010" fmla="*/ 346016 w 1581592"/>
              <a:gd name="connsiteY1010" fmla="*/ 461977 h 1909210"/>
              <a:gd name="connsiteX1011" fmla="*/ 346016 w 1581592"/>
              <a:gd name="connsiteY1011" fmla="*/ 444658 h 1909210"/>
              <a:gd name="connsiteX1012" fmla="*/ 346734 w 1581592"/>
              <a:gd name="connsiteY1012" fmla="*/ 440991 h 1909210"/>
              <a:gd name="connsiteX1013" fmla="*/ 348613 w 1581592"/>
              <a:gd name="connsiteY1013" fmla="*/ 437139 h 1909210"/>
              <a:gd name="connsiteX1014" fmla="*/ 351173 w 1581592"/>
              <a:gd name="connsiteY1014" fmla="*/ 433820 h 1909210"/>
              <a:gd name="connsiteX1015" fmla="*/ 353951 w 1581592"/>
              <a:gd name="connsiteY1015" fmla="*/ 431894 h 1909210"/>
              <a:gd name="connsiteX1016" fmla="*/ 356525 w 1581592"/>
              <a:gd name="connsiteY1016" fmla="*/ 431296 h 1909210"/>
              <a:gd name="connsiteX1017" fmla="*/ 360538 w 1581592"/>
              <a:gd name="connsiteY1017" fmla="*/ 430640 h 1909210"/>
              <a:gd name="connsiteX1018" fmla="*/ 364622 w 1581592"/>
              <a:gd name="connsiteY1018" fmla="*/ 430071 h 1909210"/>
              <a:gd name="connsiteX1019" fmla="*/ 367631 w 1581592"/>
              <a:gd name="connsiteY1019" fmla="*/ 429610 h 1909210"/>
              <a:gd name="connsiteX1020" fmla="*/ 361983 w 1581592"/>
              <a:gd name="connsiteY1020" fmla="*/ 422747 h 1909210"/>
              <a:gd name="connsiteX1021" fmla="*/ 359931 w 1581592"/>
              <a:gd name="connsiteY1021" fmla="*/ 413536 h 1909210"/>
              <a:gd name="connsiteX1022" fmla="*/ 361256 w 1581592"/>
              <a:gd name="connsiteY1022" fmla="*/ 406130 h 1909210"/>
              <a:gd name="connsiteX1023" fmla="*/ 364835 w 1581592"/>
              <a:gd name="connsiteY1023" fmla="*/ 400040 h 1909210"/>
              <a:gd name="connsiteX1024" fmla="*/ 370117 w 1581592"/>
              <a:gd name="connsiteY1024" fmla="*/ 395909 h 1909210"/>
              <a:gd name="connsiteX1025" fmla="*/ 376587 w 1581592"/>
              <a:gd name="connsiteY1025" fmla="*/ 394376 h 1909210"/>
              <a:gd name="connsiteX1026" fmla="*/ 577601 w 1581592"/>
              <a:gd name="connsiteY1026" fmla="*/ 386884 h 1909210"/>
              <a:gd name="connsiteX1027" fmla="*/ 619146 w 1581592"/>
              <a:gd name="connsiteY1027" fmla="*/ 428433 h 1909210"/>
              <a:gd name="connsiteX1028" fmla="*/ 577601 w 1581592"/>
              <a:gd name="connsiteY1028" fmla="*/ 469978 h 1909210"/>
              <a:gd name="connsiteX1029" fmla="*/ 536052 w 1581592"/>
              <a:gd name="connsiteY1029" fmla="*/ 428433 h 1909210"/>
              <a:gd name="connsiteX1030" fmla="*/ 1449112 w 1581592"/>
              <a:gd name="connsiteY1030" fmla="*/ 351465 h 1909210"/>
              <a:gd name="connsiteX1031" fmla="*/ 1516884 w 1581592"/>
              <a:gd name="connsiteY1031" fmla="*/ 419578 h 1909210"/>
              <a:gd name="connsiteX1032" fmla="*/ 1449112 w 1581592"/>
              <a:gd name="connsiteY1032" fmla="*/ 487692 h 1909210"/>
              <a:gd name="connsiteX1033" fmla="*/ 1381339 w 1581592"/>
              <a:gd name="connsiteY1033" fmla="*/ 419578 h 1909210"/>
              <a:gd name="connsiteX1034" fmla="*/ 720463 w 1581592"/>
              <a:gd name="connsiteY1034" fmla="*/ 346016 h 1909210"/>
              <a:gd name="connsiteX1035" fmla="*/ 734899 w 1581592"/>
              <a:gd name="connsiteY1035" fmla="*/ 349275 h 1909210"/>
              <a:gd name="connsiteX1036" fmla="*/ 746762 w 1581592"/>
              <a:gd name="connsiteY1036" fmla="*/ 358060 h 1909210"/>
              <a:gd name="connsiteX1037" fmla="*/ 754753 w 1581592"/>
              <a:gd name="connsiteY1037" fmla="*/ 371008 h 1909210"/>
              <a:gd name="connsiteX1038" fmla="*/ 757661 w 1581592"/>
              <a:gd name="connsiteY1038" fmla="*/ 386754 h 1909210"/>
              <a:gd name="connsiteX1039" fmla="*/ 753139 w 1581592"/>
              <a:gd name="connsiteY1039" fmla="*/ 406242 h 1909210"/>
              <a:gd name="connsiteX1040" fmla="*/ 740695 w 1581592"/>
              <a:gd name="connsiteY1040" fmla="*/ 420952 h 1909210"/>
              <a:gd name="connsiteX1041" fmla="*/ 747399 w 1581592"/>
              <a:gd name="connsiteY1041" fmla="*/ 421926 h 1909210"/>
              <a:gd name="connsiteX1042" fmla="*/ 756443 w 1581592"/>
              <a:gd name="connsiteY1042" fmla="*/ 423141 h 1909210"/>
              <a:gd name="connsiteX1043" fmla="*/ 765216 w 1581592"/>
              <a:gd name="connsiteY1043" fmla="*/ 424529 h 1909210"/>
              <a:gd name="connsiteX1044" fmla="*/ 771113 w 1581592"/>
              <a:gd name="connsiteY1044" fmla="*/ 425807 h 1909210"/>
              <a:gd name="connsiteX1045" fmla="*/ 777256 w 1581592"/>
              <a:gd name="connsiteY1045" fmla="*/ 429805 h 1909210"/>
              <a:gd name="connsiteX1046" fmla="*/ 782938 w 1581592"/>
              <a:gd name="connsiteY1046" fmla="*/ 436843 h 1909210"/>
              <a:gd name="connsiteX1047" fmla="*/ 787132 w 1581592"/>
              <a:gd name="connsiteY1047" fmla="*/ 445130 h 1909210"/>
              <a:gd name="connsiteX1048" fmla="*/ 788753 w 1581592"/>
              <a:gd name="connsiteY1048" fmla="*/ 452927 h 1909210"/>
              <a:gd name="connsiteX1049" fmla="*/ 788753 w 1581592"/>
              <a:gd name="connsiteY1049" fmla="*/ 489749 h 1909210"/>
              <a:gd name="connsiteX1050" fmla="*/ 786804 w 1581592"/>
              <a:gd name="connsiteY1050" fmla="*/ 491082 h 1909210"/>
              <a:gd name="connsiteX1051" fmla="*/ 784465 w 1581592"/>
              <a:gd name="connsiteY1051" fmla="*/ 492953 h 1909210"/>
              <a:gd name="connsiteX1052" fmla="*/ 782068 w 1581592"/>
              <a:gd name="connsiteY1052" fmla="*/ 494521 h 1909210"/>
              <a:gd name="connsiteX1053" fmla="*/ 780157 w 1581592"/>
              <a:gd name="connsiteY1053" fmla="*/ 495177 h 1909210"/>
              <a:gd name="connsiteX1054" fmla="*/ 661040 w 1581592"/>
              <a:gd name="connsiteY1054" fmla="*/ 495177 h 1909210"/>
              <a:gd name="connsiteX1055" fmla="*/ 656430 w 1581592"/>
              <a:gd name="connsiteY1055" fmla="*/ 493133 h 1909210"/>
              <a:gd name="connsiteX1056" fmla="*/ 652526 w 1581592"/>
              <a:gd name="connsiteY1056" fmla="*/ 489749 h 1909210"/>
              <a:gd name="connsiteX1057" fmla="*/ 652526 w 1581592"/>
              <a:gd name="connsiteY1057" fmla="*/ 452927 h 1909210"/>
              <a:gd name="connsiteX1058" fmla="*/ 654121 w 1581592"/>
              <a:gd name="connsiteY1058" fmla="*/ 445130 h 1909210"/>
              <a:gd name="connsiteX1059" fmla="*/ 658297 w 1581592"/>
              <a:gd name="connsiteY1059" fmla="*/ 436939 h 1909210"/>
              <a:gd name="connsiteX1060" fmla="*/ 663985 w 1581592"/>
              <a:gd name="connsiteY1060" fmla="*/ 429881 h 1909210"/>
              <a:gd name="connsiteX1061" fmla="*/ 670160 w 1581592"/>
              <a:gd name="connsiteY1061" fmla="*/ 425786 h 1909210"/>
              <a:gd name="connsiteX1062" fmla="*/ 675880 w 1581592"/>
              <a:gd name="connsiteY1062" fmla="*/ 424516 h 1909210"/>
              <a:gd name="connsiteX1063" fmla="*/ 684798 w 1581592"/>
              <a:gd name="connsiteY1063" fmla="*/ 423121 h 1909210"/>
              <a:gd name="connsiteX1064" fmla="*/ 693874 w 1581592"/>
              <a:gd name="connsiteY1064" fmla="*/ 421912 h 1909210"/>
              <a:gd name="connsiteX1065" fmla="*/ 700559 w 1581592"/>
              <a:gd name="connsiteY1065" fmla="*/ 420931 h 1909210"/>
              <a:gd name="connsiteX1066" fmla="*/ 688008 w 1581592"/>
              <a:gd name="connsiteY1066" fmla="*/ 406339 h 1909210"/>
              <a:gd name="connsiteX1067" fmla="*/ 683448 w 1581592"/>
              <a:gd name="connsiteY1067" fmla="*/ 386754 h 1909210"/>
              <a:gd name="connsiteX1068" fmla="*/ 686394 w 1581592"/>
              <a:gd name="connsiteY1068" fmla="*/ 371008 h 1909210"/>
              <a:gd name="connsiteX1069" fmla="*/ 694347 w 1581592"/>
              <a:gd name="connsiteY1069" fmla="*/ 358060 h 1909210"/>
              <a:gd name="connsiteX1070" fmla="*/ 706077 w 1581592"/>
              <a:gd name="connsiteY1070" fmla="*/ 349275 h 1909210"/>
              <a:gd name="connsiteX1071" fmla="*/ 720463 w 1581592"/>
              <a:gd name="connsiteY1071" fmla="*/ 346016 h 1909210"/>
              <a:gd name="connsiteX1072" fmla="*/ 1326848 w 1581592"/>
              <a:gd name="connsiteY1072" fmla="*/ 320814 h 1909210"/>
              <a:gd name="connsiteX1073" fmla="*/ 1368393 w 1581592"/>
              <a:gd name="connsiteY1073" fmla="*/ 362363 h 1909210"/>
              <a:gd name="connsiteX1074" fmla="*/ 1326848 w 1581592"/>
              <a:gd name="connsiteY1074" fmla="*/ 403908 h 1909210"/>
              <a:gd name="connsiteX1075" fmla="*/ 1285299 w 1581592"/>
              <a:gd name="connsiteY1075" fmla="*/ 362363 h 1909210"/>
              <a:gd name="connsiteX1076" fmla="*/ 1164738 w 1581592"/>
              <a:gd name="connsiteY1076" fmla="*/ 320814 h 1909210"/>
              <a:gd name="connsiteX1077" fmla="*/ 1206283 w 1581592"/>
              <a:gd name="connsiteY1077" fmla="*/ 362363 h 1909210"/>
              <a:gd name="connsiteX1078" fmla="*/ 1164738 w 1581592"/>
              <a:gd name="connsiteY1078" fmla="*/ 403908 h 1909210"/>
              <a:gd name="connsiteX1079" fmla="*/ 1123189 w 1581592"/>
              <a:gd name="connsiteY1079" fmla="*/ 362363 h 1909210"/>
              <a:gd name="connsiteX1080" fmla="*/ 1045080 w 1581592"/>
              <a:gd name="connsiteY1080" fmla="*/ 302423 h 1909210"/>
              <a:gd name="connsiteX1081" fmla="*/ 1054825 w 1581592"/>
              <a:gd name="connsiteY1081" fmla="*/ 304626 h 1909210"/>
              <a:gd name="connsiteX1082" fmla="*/ 1062832 w 1581592"/>
              <a:gd name="connsiteY1082" fmla="*/ 310562 h 1909210"/>
              <a:gd name="connsiteX1083" fmla="*/ 1068226 w 1581592"/>
              <a:gd name="connsiteY1083" fmla="*/ 319313 h 1909210"/>
              <a:gd name="connsiteX1084" fmla="*/ 1070189 w 1581592"/>
              <a:gd name="connsiteY1084" fmla="*/ 329954 h 1909210"/>
              <a:gd name="connsiteX1085" fmla="*/ 1067136 w 1581592"/>
              <a:gd name="connsiteY1085" fmla="*/ 343124 h 1909210"/>
              <a:gd name="connsiteX1086" fmla="*/ 1058737 w 1581592"/>
              <a:gd name="connsiteY1086" fmla="*/ 353065 h 1909210"/>
              <a:gd name="connsiteX1087" fmla="*/ 1063262 w 1581592"/>
              <a:gd name="connsiteY1087" fmla="*/ 353723 h 1909210"/>
              <a:gd name="connsiteX1088" fmla="*/ 1069367 w 1581592"/>
              <a:gd name="connsiteY1088" fmla="*/ 354544 h 1909210"/>
              <a:gd name="connsiteX1089" fmla="*/ 1075289 w 1581592"/>
              <a:gd name="connsiteY1089" fmla="*/ 355482 h 1909210"/>
              <a:gd name="connsiteX1090" fmla="*/ 1079269 w 1581592"/>
              <a:gd name="connsiteY1090" fmla="*/ 356346 h 1909210"/>
              <a:gd name="connsiteX1091" fmla="*/ 1083415 w 1581592"/>
              <a:gd name="connsiteY1091" fmla="*/ 359048 h 1909210"/>
              <a:gd name="connsiteX1092" fmla="*/ 1087251 w 1581592"/>
              <a:gd name="connsiteY1092" fmla="*/ 363804 h 1909210"/>
              <a:gd name="connsiteX1093" fmla="*/ 1090082 w 1581592"/>
              <a:gd name="connsiteY1093" fmla="*/ 369404 h 1909210"/>
              <a:gd name="connsiteX1094" fmla="*/ 1091176 w 1581592"/>
              <a:gd name="connsiteY1094" fmla="*/ 374673 h 1909210"/>
              <a:gd name="connsiteX1095" fmla="*/ 1091176 w 1581592"/>
              <a:gd name="connsiteY1095" fmla="*/ 399558 h 1909210"/>
              <a:gd name="connsiteX1096" fmla="*/ 1089861 w 1581592"/>
              <a:gd name="connsiteY1096" fmla="*/ 400459 h 1909210"/>
              <a:gd name="connsiteX1097" fmla="*/ 1088281 w 1581592"/>
              <a:gd name="connsiteY1097" fmla="*/ 401723 h 1909210"/>
              <a:gd name="connsiteX1098" fmla="*/ 1086664 w 1581592"/>
              <a:gd name="connsiteY1098" fmla="*/ 402783 h 1909210"/>
              <a:gd name="connsiteX1099" fmla="*/ 1085374 w 1581592"/>
              <a:gd name="connsiteY1099" fmla="*/ 403231 h 1909210"/>
              <a:gd name="connsiteX1100" fmla="*/ 1004970 w 1581592"/>
              <a:gd name="connsiteY1100" fmla="*/ 403231 h 1909210"/>
              <a:gd name="connsiteX1101" fmla="*/ 1001858 w 1581592"/>
              <a:gd name="connsiteY1101" fmla="*/ 401845 h 1909210"/>
              <a:gd name="connsiteX1102" fmla="*/ 999223 w 1581592"/>
              <a:gd name="connsiteY1102" fmla="*/ 399558 h 1909210"/>
              <a:gd name="connsiteX1103" fmla="*/ 999223 w 1581592"/>
              <a:gd name="connsiteY1103" fmla="*/ 374673 h 1909210"/>
              <a:gd name="connsiteX1104" fmla="*/ 1000300 w 1581592"/>
              <a:gd name="connsiteY1104" fmla="*/ 369404 h 1909210"/>
              <a:gd name="connsiteX1105" fmla="*/ 1003118 w 1581592"/>
              <a:gd name="connsiteY1105" fmla="*/ 363869 h 1909210"/>
              <a:gd name="connsiteX1106" fmla="*/ 1006958 w 1581592"/>
              <a:gd name="connsiteY1106" fmla="*/ 359099 h 1909210"/>
              <a:gd name="connsiteX1107" fmla="*/ 1011126 w 1581592"/>
              <a:gd name="connsiteY1107" fmla="*/ 356332 h 1909210"/>
              <a:gd name="connsiteX1108" fmla="*/ 1014987 w 1581592"/>
              <a:gd name="connsiteY1108" fmla="*/ 355473 h 1909210"/>
              <a:gd name="connsiteX1109" fmla="*/ 1021007 w 1581592"/>
              <a:gd name="connsiteY1109" fmla="*/ 354530 h 1909210"/>
              <a:gd name="connsiteX1110" fmla="*/ 1027133 w 1581592"/>
              <a:gd name="connsiteY1110" fmla="*/ 353714 h 1909210"/>
              <a:gd name="connsiteX1111" fmla="*/ 1031645 w 1581592"/>
              <a:gd name="connsiteY1111" fmla="*/ 353051 h 1909210"/>
              <a:gd name="connsiteX1112" fmla="*/ 1023173 w 1581592"/>
              <a:gd name="connsiteY1112" fmla="*/ 343189 h 1909210"/>
              <a:gd name="connsiteX1113" fmla="*/ 1020096 w 1581592"/>
              <a:gd name="connsiteY1113" fmla="*/ 329954 h 1909210"/>
              <a:gd name="connsiteX1114" fmla="*/ 1022084 w 1581592"/>
              <a:gd name="connsiteY1114" fmla="*/ 319313 h 1909210"/>
              <a:gd name="connsiteX1115" fmla="*/ 1027452 w 1581592"/>
              <a:gd name="connsiteY1115" fmla="*/ 310562 h 1909210"/>
              <a:gd name="connsiteX1116" fmla="*/ 1035374 w 1581592"/>
              <a:gd name="connsiteY1116" fmla="*/ 304626 h 1909210"/>
              <a:gd name="connsiteX1117" fmla="*/ 1045080 w 1581592"/>
              <a:gd name="connsiteY1117" fmla="*/ 302423 h 1909210"/>
              <a:gd name="connsiteX1118" fmla="*/ 354790 w 1581592"/>
              <a:gd name="connsiteY1118" fmla="*/ 284714 h 1909210"/>
              <a:gd name="connsiteX1119" fmla="*/ 361287 w 1581592"/>
              <a:gd name="connsiteY1119" fmla="*/ 286247 h 1909210"/>
              <a:gd name="connsiteX1120" fmla="*/ 366625 w 1581592"/>
              <a:gd name="connsiteY1120" fmla="*/ 290378 h 1909210"/>
              <a:gd name="connsiteX1121" fmla="*/ 370221 w 1581592"/>
              <a:gd name="connsiteY1121" fmla="*/ 296468 h 1909210"/>
              <a:gd name="connsiteX1122" fmla="*/ 371529 w 1581592"/>
              <a:gd name="connsiteY1122" fmla="*/ 303874 h 1909210"/>
              <a:gd name="connsiteX1123" fmla="*/ 369494 w 1581592"/>
              <a:gd name="connsiteY1123" fmla="*/ 313040 h 1909210"/>
              <a:gd name="connsiteX1124" fmla="*/ 363895 w 1581592"/>
              <a:gd name="connsiteY1124" fmla="*/ 319958 h 1909210"/>
              <a:gd name="connsiteX1125" fmla="*/ 366912 w 1581592"/>
              <a:gd name="connsiteY1125" fmla="*/ 320416 h 1909210"/>
              <a:gd name="connsiteX1126" fmla="*/ 370982 w 1581592"/>
              <a:gd name="connsiteY1126" fmla="*/ 320988 h 1909210"/>
              <a:gd name="connsiteX1127" fmla="*/ 374929 w 1581592"/>
              <a:gd name="connsiteY1127" fmla="*/ 321640 h 1909210"/>
              <a:gd name="connsiteX1128" fmla="*/ 377583 w 1581592"/>
              <a:gd name="connsiteY1128" fmla="*/ 322241 h 1909210"/>
              <a:gd name="connsiteX1129" fmla="*/ 380347 w 1581592"/>
              <a:gd name="connsiteY1129" fmla="*/ 324122 h 1909210"/>
              <a:gd name="connsiteX1130" fmla="*/ 382904 w 1581592"/>
              <a:gd name="connsiteY1130" fmla="*/ 327432 h 1909210"/>
              <a:gd name="connsiteX1131" fmla="*/ 384791 w 1581592"/>
              <a:gd name="connsiteY1131" fmla="*/ 331329 h 1909210"/>
              <a:gd name="connsiteX1132" fmla="*/ 385521 w 1581592"/>
              <a:gd name="connsiteY1132" fmla="*/ 334996 h 1909210"/>
              <a:gd name="connsiteX1133" fmla="*/ 385521 w 1581592"/>
              <a:gd name="connsiteY1133" fmla="*/ 352315 h 1909210"/>
              <a:gd name="connsiteX1134" fmla="*/ 384644 w 1581592"/>
              <a:gd name="connsiteY1134" fmla="*/ 352942 h 1909210"/>
              <a:gd name="connsiteX1135" fmla="*/ 383591 w 1581592"/>
              <a:gd name="connsiteY1135" fmla="*/ 353822 h 1909210"/>
              <a:gd name="connsiteX1136" fmla="*/ 382513 w 1581592"/>
              <a:gd name="connsiteY1136" fmla="*/ 354559 h 1909210"/>
              <a:gd name="connsiteX1137" fmla="*/ 381653 w 1581592"/>
              <a:gd name="connsiteY1137" fmla="*/ 354868 h 1909210"/>
              <a:gd name="connsiteX1138" fmla="*/ 328050 w 1581592"/>
              <a:gd name="connsiteY1138" fmla="*/ 354868 h 1909210"/>
              <a:gd name="connsiteX1139" fmla="*/ 325976 w 1581592"/>
              <a:gd name="connsiteY1139" fmla="*/ 353906 h 1909210"/>
              <a:gd name="connsiteX1140" fmla="*/ 324219 w 1581592"/>
              <a:gd name="connsiteY1140" fmla="*/ 352315 h 1909210"/>
              <a:gd name="connsiteX1141" fmla="*/ 324219 w 1581592"/>
              <a:gd name="connsiteY1141" fmla="*/ 334996 h 1909210"/>
              <a:gd name="connsiteX1142" fmla="*/ 324937 w 1581592"/>
              <a:gd name="connsiteY1142" fmla="*/ 331329 h 1909210"/>
              <a:gd name="connsiteX1143" fmla="*/ 326816 w 1581592"/>
              <a:gd name="connsiteY1143" fmla="*/ 327477 h 1909210"/>
              <a:gd name="connsiteX1144" fmla="*/ 329376 w 1581592"/>
              <a:gd name="connsiteY1144" fmla="*/ 324158 h 1909210"/>
              <a:gd name="connsiteX1145" fmla="*/ 332154 w 1581592"/>
              <a:gd name="connsiteY1145" fmla="*/ 322232 h 1909210"/>
              <a:gd name="connsiteX1146" fmla="*/ 334728 w 1581592"/>
              <a:gd name="connsiteY1146" fmla="*/ 321634 h 1909210"/>
              <a:gd name="connsiteX1147" fmla="*/ 338741 w 1581592"/>
              <a:gd name="connsiteY1147" fmla="*/ 320978 h 1909210"/>
              <a:gd name="connsiteX1148" fmla="*/ 342825 w 1581592"/>
              <a:gd name="connsiteY1148" fmla="*/ 320409 h 1909210"/>
              <a:gd name="connsiteX1149" fmla="*/ 345834 w 1581592"/>
              <a:gd name="connsiteY1149" fmla="*/ 319948 h 1909210"/>
              <a:gd name="connsiteX1150" fmla="*/ 340186 w 1581592"/>
              <a:gd name="connsiteY1150" fmla="*/ 313085 h 1909210"/>
              <a:gd name="connsiteX1151" fmla="*/ 338134 w 1581592"/>
              <a:gd name="connsiteY1151" fmla="*/ 303874 h 1909210"/>
              <a:gd name="connsiteX1152" fmla="*/ 339459 w 1581592"/>
              <a:gd name="connsiteY1152" fmla="*/ 296468 h 1909210"/>
              <a:gd name="connsiteX1153" fmla="*/ 343038 w 1581592"/>
              <a:gd name="connsiteY1153" fmla="*/ 290378 h 1909210"/>
              <a:gd name="connsiteX1154" fmla="*/ 348320 w 1581592"/>
              <a:gd name="connsiteY1154" fmla="*/ 286247 h 1909210"/>
              <a:gd name="connsiteX1155" fmla="*/ 354790 w 1581592"/>
              <a:gd name="connsiteY1155" fmla="*/ 284714 h 1909210"/>
              <a:gd name="connsiteX1156" fmla="*/ 1406462 w 1581592"/>
              <a:gd name="connsiteY1156" fmla="*/ 262918 h 1909210"/>
              <a:gd name="connsiteX1157" fmla="*/ 1412958 w 1581592"/>
              <a:gd name="connsiteY1157" fmla="*/ 264451 h 1909210"/>
              <a:gd name="connsiteX1158" fmla="*/ 1418296 w 1581592"/>
              <a:gd name="connsiteY1158" fmla="*/ 268582 h 1909210"/>
              <a:gd name="connsiteX1159" fmla="*/ 1421892 w 1581592"/>
              <a:gd name="connsiteY1159" fmla="*/ 274672 h 1909210"/>
              <a:gd name="connsiteX1160" fmla="*/ 1423201 w 1581592"/>
              <a:gd name="connsiteY1160" fmla="*/ 282078 h 1909210"/>
              <a:gd name="connsiteX1161" fmla="*/ 1421166 w 1581592"/>
              <a:gd name="connsiteY1161" fmla="*/ 291244 h 1909210"/>
              <a:gd name="connsiteX1162" fmla="*/ 1415566 w 1581592"/>
              <a:gd name="connsiteY1162" fmla="*/ 298162 h 1909210"/>
              <a:gd name="connsiteX1163" fmla="*/ 1418583 w 1581592"/>
              <a:gd name="connsiteY1163" fmla="*/ 298620 h 1909210"/>
              <a:gd name="connsiteX1164" fmla="*/ 1422653 w 1581592"/>
              <a:gd name="connsiteY1164" fmla="*/ 299192 h 1909210"/>
              <a:gd name="connsiteX1165" fmla="*/ 1426601 w 1581592"/>
              <a:gd name="connsiteY1165" fmla="*/ 299844 h 1909210"/>
              <a:gd name="connsiteX1166" fmla="*/ 1429254 w 1581592"/>
              <a:gd name="connsiteY1166" fmla="*/ 300445 h 1909210"/>
              <a:gd name="connsiteX1167" fmla="*/ 1432018 w 1581592"/>
              <a:gd name="connsiteY1167" fmla="*/ 302326 h 1909210"/>
              <a:gd name="connsiteX1168" fmla="*/ 1434575 w 1581592"/>
              <a:gd name="connsiteY1168" fmla="*/ 305636 h 1909210"/>
              <a:gd name="connsiteX1169" fmla="*/ 1436463 w 1581592"/>
              <a:gd name="connsiteY1169" fmla="*/ 309533 h 1909210"/>
              <a:gd name="connsiteX1170" fmla="*/ 1437192 w 1581592"/>
              <a:gd name="connsiteY1170" fmla="*/ 313200 h 1909210"/>
              <a:gd name="connsiteX1171" fmla="*/ 1437192 w 1581592"/>
              <a:gd name="connsiteY1171" fmla="*/ 330519 h 1909210"/>
              <a:gd name="connsiteX1172" fmla="*/ 1436315 w 1581592"/>
              <a:gd name="connsiteY1172" fmla="*/ 331146 h 1909210"/>
              <a:gd name="connsiteX1173" fmla="*/ 1435262 w 1581592"/>
              <a:gd name="connsiteY1173" fmla="*/ 332026 h 1909210"/>
              <a:gd name="connsiteX1174" fmla="*/ 1434184 w 1581592"/>
              <a:gd name="connsiteY1174" fmla="*/ 332763 h 1909210"/>
              <a:gd name="connsiteX1175" fmla="*/ 1433324 w 1581592"/>
              <a:gd name="connsiteY1175" fmla="*/ 333072 h 1909210"/>
              <a:gd name="connsiteX1176" fmla="*/ 1379722 w 1581592"/>
              <a:gd name="connsiteY1176" fmla="*/ 333072 h 1909210"/>
              <a:gd name="connsiteX1177" fmla="*/ 1377647 w 1581592"/>
              <a:gd name="connsiteY1177" fmla="*/ 332110 h 1909210"/>
              <a:gd name="connsiteX1178" fmla="*/ 1375890 w 1581592"/>
              <a:gd name="connsiteY1178" fmla="*/ 330519 h 1909210"/>
              <a:gd name="connsiteX1179" fmla="*/ 1375890 w 1581592"/>
              <a:gd name="connsiteY1179" fmla="*/ 313200 h 1909210"/>
              <a:gd name="connsiteX1180" fmla="*/ 1376608 w 1581592"/>
              <a:gd name="connsiteY1180" fmla="*/ 309533 h 1909210"/>
              <a:gd name="connsiteX1181" fmla="*/ 1378487 w 1581592"/>
              <a:gd name="connsiteY1181" fmla="*/ 305681 h 1909210"/>
              <a:gd name="connsiteX1182" fmla="*/ 1381047 w 1581592"/>
              <a:gd name="connsiteY1182" fmla="*/ 302362 h 1909210"/>
              <a:gd name="connsiteX1183" fmla="*/ 1383825 w 1581592"/>
              <a:gd name="connsiteY1183" fmla="*/ 300436 h 1909210"/>
              <a:gd name="connsiteX1184" fmla="*/ 1386399 w 1581592"/>
              <a:gd name="connsiteY1184" fmla="*/ 299838 h 1909210"/>
              <a:gd name="connsiteX1185" fmla="*/ 1390412 w 1581592"/>
              <a:gd name="connsiteY1185" fmla="*/ 299182 h 1909210"/>
              <a:gd name="connsiteX1186" fmla="*/ 1394496 w 1581592"/>
              <a:gd name="connsiteY1186" fmla="*/ 298613 h 1909210"/>
              <a:gd name="connsiteX1187" fmla="*/ 1397505 w 1581592"/>
              <a:gd name="connsiteY1187" fmla="*/ 298152 h 1909210"/>
              <a:gd name="connsiteX1188" fmla="*/ 1391857 w 1581592"/>
              <a:gd name="connsiteY1188" fmla="*/ 291289 h 1909210"/>
              <a:gd name="connsiteX1189" fmla="*/ 1389805 w 1581592"/>
              <a:gd name="connsiteY1189" fmla="*/ 282078 h 1909210"/>
              <a:gd name="connsiteX1190" fmla="*/ 1391130 w 1581592"/>
              <a:gd name="connsiteY1190" fmla="*/ 274672 h 1909210"/>
              <a:gd name="connsiteX1191" fmla="*/ 1394709 w 1581592"/>
              <a:gd name="connsiteY1191" fmla="*/ 268582 h 1909210"/>
              <a:gd name="connsiteX1192" fmla="*/ 1399991 w 1581592"/>
              <a:gd name="connsiteY1192" fmla="*/ 264451 h 1909210"/>
              <a:gd name="connsiteX1193" fmla="*/ 1406462 w 1581592"/>
              <a:gd name="connsiteY1193" fmla="*/ 262918 h 1909210"/>
              <a:gd name="connsiteX1194" fmla="*/ 637081 w 1581592"/>
              <a:gd name="connsiteY1194" fmla="*/ 262918 h 1909210"/>
              <a:gd name="connsiteX1195" fmla="*/ 646826 w 1581592"/>
              <a:gd name="connsiteY1195" fmla="*/ 265121 h 1909210"/>
              <a:gd name="connsiteX1196" fmla="*/ 654833 w 1581592"/>
              <a:gd name="connsiteY1196" fmla="*/ 271057 h 1909210"/>
              <a:gd name="connsiteX1197" fmla="*/ 660227 w 1581592"/>
              <a:gd name="connsiteY1197" fmla="*/ 279808 h 1909210"/>
              <a:gd name="connsiteX1198" fmla="*/ 662189 w 1581592"/>
              <a:gd name="connsiteY1198" fmla="*/ 290449 h 1909210"/>
              <a:gd name="connsiteX1199" fmla="*/ 659137 w 1581592"/>
              <a:gd name="connsiteY1199" fmla="*/ 303619 h 1909210"/>
              <a:gd name="connsiteX1200" fmla="*/ 650738 w 1581592"/>
              <a:gd name="connsiteY1200" fmla="*/ 313560 h 1909210"/>
              <a:gd name="connsiteX1201" fmla="*/ 655263 w 1581592"/>
              <a:gd name="connsiteY1201" fmla="*/ 314218 h 1909210"/>
              <a:gd name="connsiteX1202" fmla="*/ 661368 w 1581592"/>
              <a:gd name="connsiteY1202" fmla="*/ 315039 h 1909210"/>
              <a:gd name="connsiteX1203" fmla="*/ 667289 w 1581592"/>
              <a:gd name="connsiteY1203" fmla="*/ 315977 h 1909210"/>
              <a:gd name="connsiteX1204" fmla="*/ 671270 w 1581592"/>
              <a:gd name="connsiteY1204" fmla="*/ 316841 h 1909210"/>
              <a:gd name="connsiteX1205" fmla="*/ 675416 w 1581592"/>
              <a:gd name="connsiteY1205" fmla="*/ 319543 h 1909210"/>
              <a:gd name="connsiteX1206" fmla="*/ 679252 w 1581592"/>
              <a:gd name="connsiteY1206" fmla="*/ 324299 h 1909210"/>
              <a:gd name="connsiteX1207" fmla="*/ 682083 w 1581592"/>
              <a:gd name="connsiteY1207" fmla="*/ 329899 h 1909210"/>
              <a:gd name="connsiteX1208" fmla="*/ 683177 w 1581592"/>
              <a:gd name="connsiteY1208" fmla="*/ 335168 h 1909210"/>
              <a:gd name="connsiteX1209" fmla="*/ 683177 w 1581592"/>
              <a:gd name="connsiteY1209" fmla="*/ 360053 h 1909210"/>
              <a:gd name="connsiteX1210" fmla="*/ 681862 w 1581592"/>
              <a:gd name="connsiteY1210" fmla="*/ 360954 h 1909210"/>
              <a:gd name="connsiteX1211" fmla="*/ 680282 w 1581592"/>
              <a:gd name="connsiteY1211" fmla="*/ 362218 h 1909210"/>
              <a:gd name="connsiteX1212" fmla="*/ 678665 w 1581592"/>
              <a:gd name="connsiteY1212" fmla="*/ 363278 h 1909210"/>
              <a:gd name="connsiteX1213" fmla="*/ 677375 w 1581592"/>
              <a:gd name="connsiteY1213" fmla="*/ 363726 h 1909210"/>
              <a:gd name="connsiteX1214" fmla="*/ 596971 w 1581592"/>
              <a:gd name="connsiteY1214" fmla="*/ 363726 h 1909210"/>
              <a:gd name="connsiteX1215" fmla="*/ 593859 w 1581592"/>
              <a:gd name="connsiteY1215" fmla="*/ 362340 h 1909210"/>
              <a:gd name="connsiteX1216" fmla="*/ 591224 w 1581592"/>
              <a:gd name="connsiteY1216" fmla="*/ 360053 h 1909210"/>
              <a:gd name="connsiteX1217" fmla="*/ 591224 w 1581592"/>
              <a:gd name="connsiteY1217" fmla="*/ 335168 h 1909210"/>
              <a:gd name="connsiteX1218" fmla="*/ 592301 w 1581592"/>
              <a:gd name="connsiteY1218" fmla="*/ 329899 h 1909210"/>
              <a:gd name="connsiteX1219" fmla="*/ 595119 w 1581592"/>
              <a:gd name="connsiteY1219" fmla="*/ 324364 h 1909210"/>
              <a:gd name="connsiteX1220" fmla="*/ 598959 w 1581592"/>
              <a:gd name="connsiteY1220" fmla="*/ 319594 h 1909210"/>
              <a:gd name="connsiteX1221" fmla="*/ 603127 w 1581592"/>
              <a:gd name="connsiteY1221" fmla="*/ 316827 h 1909210"/>
              <a:gd name="connsiteX1222" fmla="*/ 606988 w 1581592"/>
              <a:gd name="connsiteY1222" fmla="*/ 315968 h 1909210"/>
              <a:gd name="connsiteX1223" fmla="*/ 613007 w 1581592"/>
              <a:gd name="connsiteY1223" fmla="*/ 315025 h 1909210"/>
              <a:gd name="connsiteX1224" fmla="*/ 619133 w 1581592"/>
              <a:gd name="connsiteY1224" fmla="*/ 314209 h 1909210"/>
              <a:gd name="connsiteX1225" fmla="*/ 623646 w 1581592"/>
              <a:gd name="connsiteY1225" fmla="*/ 313546 h 1909210"/>
              <a:gd name="connsiteX1226" fmla="*/ 615174 w 1581592"/>
              <a:gd name="connsiteY1226" fmla="*/ 303684 h 1909210"/>
              <a:gd name="connsiteX1227" fmla="*/ 612096 w 1581592"/>
              <a:gd name="connsiteY1227" fmla="*/ 290449 h 1909210"/>
              <a:gd name="connsiteX1228" fmla="*/ 614084 w 1581592"/>
              <a:gd name="connsiteY1228" fmla="*/ 279808 h 1909210"/>
              <a:gd name="connsiteX1229" fmla="*/ 619453 w 1581592"/>
              <a:gd name="connsiteY1229" fmla="*/ 271057 h 1909210"/>
              <a:gd name="connsiteX1230" fmla="*/ 627375 w 1581592"/>
              <a:gd name="connsiteY1230" fmla="*/ 265121 h 1909210"/>
              <a:gd name="connsiteX1231" fmla="*/ 637081 w 1581592"/>
              <a:gd name="connsiteY1231" fmla="*/ 262918 h 1909210"/>
              <a:gd name="connsiteX1232" fmla="*/ 897394 w 1581592"/>
              <a:gd name="connsiteY1232" fmla="*/ 246570 h 1909210"/>
              <a:gd name="connsiteX1233" fmla="*/ 965166 w 1581592"/>
              <a:gd name="connsiteY1233" fmla="*/ 314343 h 1909210"/>
              <a:gd name="connsiteX1234" fmla="*/ 897394 w 1581592"/>
              <a:gd name="connsiteY1234" fmla="*/ 382116 h 1909210"/>
              <a:gd name="connsiteX1235" fmla="*/ 829621 w 1581592"/>
              <a:gd name="connsiteY1235" fmla="*/ 314343 h 1909210"/>
              <a:gd name="connsiteX1236" fmla="*/ 466456 w 1581592"/>
              <a:gd name="connsiteY1236" fmla="*/ 245208 h 1909210"/>
              <a:gd name="connsiteX1237" fmla="*/ 476272 w 1581592"/>
              <a:gd name="connsiteY1237" fmla="*/ 247411 h 1909210"/>
              <a:gd name="connsiteX1238" fmla="*/ 484339 w 1581592"/>
              <a:gd name="connsiteY1238" fmla="*/ 253347 h 1909210"/>
              <a:gd name="connsiteX1239" fmla="*/ 489773 w 1581592"/>
              <a:gd name="connsiteY1239" fmla="*/ 262098 h 1909210"/>
              <a:gd name="connsiteX1240" fmla="*/ 491750 w 1581592"/>
              <a:gd name="connsiteY1240" fmla="*/ 272739 h 1909210"/>
              <a:gd name="connsiteX1241" fmla="*/ 488675 w 1581592"/>
              <a:gd name="connsiteY1241" fmla="*/ 285909 h 1909210"/>
              <a:gd name="connsiteX1242" fmla="*/ 480214 w 1581592"/>
              <a:gd name="connsiteY1242" fmla="*/ 295850 h 1909210"/>
              <a:gd name="connsiteX1243" fmla="*/ 484772 w 1581592"/>
              <a:gd name="connsiteY1243" fmla="*/ 296508 h 1909210"/>
              <a:gd name="connsiteX1244" fmla="*/ 490922 w 1581592"/>
              <a:gd name="connsiteY1244" fmla="*/ 297329 h 1909210"/>
              <a:gd name="connsiteX1245" fmla="*/ 496888 w 1581592"/>
              <a:gd name="connsiteY1245" fmla="*/ 298267 h 1909210"/>
              <a:gd name="connsiteX1246" fmla="*/ 500898 w 1581592"/>
              <a:gd name="connsiteY1246" fmla="*/ 299131 h 1909210"/>
              <a:gd name="connsiteX1247" fmla="*/ 505075 w 1581592"/>
              <a:gd name="connsiteY1247" fmla="*/ 301833 h 1909210"/>
              <a:gd name="connsiteX1248" fmla="*/ 508939 w 1581592"/>
              <a:gd name="connsiteY1248" fmla="*/ 306589 h 1909210"/>
              <a:gd name="connsiteX1249" fmla="*/ 511791 w 1581592"/>
              <a:gd name="connsiteY1249" fmla="*/ 312189 h 1909210"/>
              <a:gd name="connsiteX1250" fmla="*/ 512893 w 1581592"/>
              <a:gd name="connsiteY1250" fmla="*/ 317458 h 1909210"/>
              <a:gd name="connsiteX1251" fmla="*/ 512893 w 1581592"/>
              <a:gd name="connsiteY1251" fmla="*/ 342343 h 1909210"/>
              <a:gd name="connsiteX1252" fmla="*/ 511568 w 1581592"/>
              <a:gd name="connsiteY1252" fmla="*/ 343244 h 1909210"/>
              <a:gd name="connsiteX1253" fmla="*/ 509977 w 1581592"/>
              <a:gd name="connsiteY1253" fmla="*/ 344508 h 1909210"/>
              <a:gd name="connsiteX1254" fmla="*/ 508347 w 1581592"/>
              <a:gd name="connsiteY1254" fmla="*/ 345568 h 1909210"/>
              <a:gd name="connsiteX1255" fmla="*/ 507047 w 1581592"/>
              <a:gd name="connsiteY1255" fmla="*/ 346016 h 1909210"/>
              <a:gd name="connsiteX1256" fmla="*/ 426048 w 1581592"/>
              <a:gd name="connsiteY1256" fmla="*/ 346016 h 1909210"/>
              <a:gd name="connsiteX1257" fmla="*/ 422914 w 1581592"/>
              <a:gd name="connsiteY1257" fmla="*/ 344630 h 1909210"/>
              <a:gd name="connsiteX1258" fmla="*/ 420259 w 1581592"/>
              <a:gd name="connsiteY1258" fmla="*/ 342343 h 1909210"/>
              <a:gd name="connsiteX1259" fmla="*/ 420259 w 1581592"/>
              <a:gd name="connsiteY1259" fmla="*/ 317458 h 1909210"/>
              <a:gd name="connsiteX1260" fmla="*/ 421344 w 1581592"/>
              <a:gd name="connsiteY1260" fmla="*/ 312189 h 1909210"/>
              <a:gd name="connsiteX1261" fmla="*/ 424183 w 1581592"/>
              <a:gd name="connsiteY1261" fmla="*/ 306654 h 1909210"/>
              <a:gd name="connsiteX1262" fmla="*/ 428051 w 1581592"/>
              <a:gd name="connsiteY1262" fmla="*/ 301884 h 1909210"/>
              <a:gd name="connsiteX1263" fmla="*/ 432250 w 1581592"/>
              <a:gd name="connsiteY1263" fmla="*/ 299117 h 1909210"/>
              <a:gd name="connsiteX1264" fmla="*/ 436140 w 1581592"/>
              <a:gd name="connsiteY1264" fmla="*/ 298258 h 1909210"/>
              <a:gd name="connsiteX1265" fmla="*/ 442204 w 1581592"/>
              <a:gd name="connsiteY1265" fmla="*/ 297315 h 1909210"/>
              <a:gd name="connsiteX1266" fmla="*/ 448375 w 1581592"/>
              <a:gd name="connsiteY1266" fmla="*/ 296499 h 1909210"/>
              <a:gd name="connsiteX1267" fmla="*/ 452921 w 1581592"/>
              <a:gd name="connsiteY1267" fmla="*/ 295836 h 1909210"/>
              <a:gd name="connsiteX1268" fmla="*/ 444387 w 1581592"/>
              <a:gd name="connsiteY1268" fmla="*/ 285974 h 1909210"/>
              <a:gd name="connsiteX1269" fmla="*/ 441286 w 1581592"/>
              <a:gd name="connsiteY1269" fmla="*/ 272739 h 1909210"/>
              <a:gd name="connsiteX1270" fmla="*/ 443289 w 1581592"/>
              <a:gd name="connsiteY1270" fmla="*/ 262098 h 1909210"/>
              <a:gd name="connsiteX1271" fmla="*/ 448697 w 1581592"/>
              <a:gd name="connsiteY1271" fmla="*/ 253347 h 1909210"/>
              <a:gd name="connsiteX1272" fmla="*/ 456678 w 1581592"/>
              <a:gd name="connsiteY1272" fmla="*/ 247411 h 1909210"/>
              <a:gd name="connsiteX1273" fmla="*/ 466456 w 1581592"/>
              <a:gd name="connsiteY1273" fmla="*/ 245208 h 1909210"/>
              <a:gd name="connsiteX1274" fmla="*/ 45857 w 1581592"/>
              <a:gd name="connsiteY1274" fmla="*/ 245208 h 1909210"/>
              <a:gd name="connsiteX1275" fmla="*/ 55602 w 1581592"/>
              <a:gd name="connsiteY1275" fmla="*/ 247411 h 1909210"/>
              <a:gd name="connsiteX1276" fmla="*/ 63609 w 1581592"/>
              <a:gd name="connsiteY1276" fmla="*/ 253347 h 1909210"/>
              <a:gd name="connsiteX1277" fmla="*/ 69003 w 1581592"/>
              <a:gd name="connsiteY1277" fmla="*/ 262098 h 1909210"/>
              <a:gd name="connsiteX1278" fmla="*/ 70965 w 1581592"/>
              <a:gd name="connsiteY1278" fmla="*/ 272739 h 1909210"/>
              <a:gd name="connsiteX1279" fmla="*/ 67913 w 1581592"/>
              <a:gd name="connsiteY1279" fmla="*/ 285909 h 1909210"/>
              <a:gd name="connsiteX1280" fmla="*/ 59514 w 1581592"/>
              <a:gd name="connsiteY1280" fmla="*/ 295850 h 1909210"/>
              <a:gd name="connsiteX1281" fmla="*/ 64039 w 1581592"/>
              <a:gd name="connsiteY1281" fmla="*/ 296508 h 1909210"/>
              <a:gd name="connsiteX1282" fmla="*/ 70144 w 1581592"/>
              <a:gd name="connsiteY1282" fmla="*/ 297329 h 1909210"/>
              <a:gd name="connsiteX1283" fmla="*/ 76065 w 1581592"/>
              <a:gd name="connsiteY1283" fmla="*/ 298267 h 1909210"/>
              <a:gd name="connsiteX1284" fmla="*/ 80046 w 1581592"/>
              <a:gd name="connsiteY1284" fmla="*/ 299131 h 1909210"/>
              <a:gd name="connsiteX1285" fmla="*/ 84192 w 1581592"/>
              <a:gd name="connsiteY1285" fmla="*/ 301833 h 1909210"/>
              <a:gd name="connsiteX1286" fmla="*/ 88028 w 1581592"/>
              <a:gd name="connsiteY1286" fmla="*/ 306589 h 1909210"/>
              <a:gd name="connsiteX1287" fmla="*/ 90859 w 1581592"/>
              <a:gd name="connsiteY1287" fmla="*/ 312189 h 1909210"/>
              <a:gd name="connsiteX1288" fmla="*/ 91953 w 1581592"/>
              <a:gd name="connsiteY1288" fmla="*/ 317458 h 1909210"/>
              <a:gd name="connsiteX1289" fmla="*/ 91953 w 1581592"/>
              <a:gd name="connsiteY1289" fmla="*/ 342343 h 1909210"/>
              <a:gd name="connsiteX1290" fmla="*/ 90637 w 1581592"/>
              <a:gd name="connsiteY1290" fmla="*/ 343244 h 1909210"/>
              <a:gd name="connsiteX1291" fmla="*/ 89058 w 1581592"/>
              <a:gd name="connsiteY1291" fmla="*/ 344508 h 1909210"/>
              <a:gd name="connsiteX1292" fmla="*/ 87440 w 1581592"/>
              <a:gd name="connsiteY1292" fmla="*/ 345568 h 1909210"/>
              <a:gd name="connsiteX1293" fmla="*/ 86150 w 1581592"/>
              <a:gd name="connsiteY1293" fmla="*/ 346016 h 1909210"/>
              <a:gd name="connsiteX1294" fmla="*/ 5747 w 1581592"/>
              <a:gd name="connsiteY1294" fmla="*/ 346016 h 1909210"/>
              <a:gd name="connsiteX1295" fmla="*/ 2635 w 1581592"/>
              <a:gd name="connsiteY1295" fmla="*/ 344630 h 1909210"/>
              <a:gd name="connsiteX1296" fmla="*/ 0 w 1581592"/>
              <a:gd name="connsiteY1296" fmla="*/ 342343 h 1909210"/>
              <a:gd name="connsiteX1297" fmla="*/ 0 w 1581592"/>
              <a:gd name="connsiteY1297" fmla="*/ 317458 h 1909210"/>
              <a:gd name="connsiteX1298" fmla="*/ 1077 w 1581592"/>
              <a:gd name="connsiteY1298" fmla="*/ 312189 h 1909210"/>
              <a:gd name="connsiteX1299" fmla="*/ 3895 w 1581592"/>
              <a:gd name="connsiteY1299" fmla="*/ 306654 h 1909210"/>
              <a:gd name="connsiteX1300" fmla="*/ 7735 w 1581592"/>
              <a:gd name="connsiteY1300" fmla="*/ 301884 h 1909210"/>
              <a:gd name="connsiteX1301" fmla="*/ 11903 w 1581592"/>
              <a:gd name="connsiteY1301" fmla="*/ 299117 h 1909210"/>
              <a:gd name="connsiteX1302" fmla="*/ 15764 w 1581592"/>
              <a:gd name="connsiteY1302" fmla="*/ 298258 h 1909210"/>
              <a:gd name="connsiteX1303" fmla="*/ 21783 w 1581592"/>
              <a:gd name="connsiteY1303" fmla="*/ 297315 h 1909210"/>
              <a:gd name="connsiteX1304" fmla="*/ 27909 w 1581592"/>
              <a:gd name="connsiteY1304" fmla="*/ 296499 h 1909210"/>
              <a:gd name="connsiteX1305" fmla="*/ 32422 w 1581592"/>
              <a:gd name="connsiteY1305" fmla="*/ 295836 h 1909210"/>
              <a:gd name="connsiteX1306" fmla="*/ 23950 w 1581592"/>
              <a:gd name="connsiteY1306" fmla="*/ 285974 h 1909210"/>
              <a:gd name="connsiteX1307" fmla="*/ 20872 w 1581592"/>
              <a:gd name="connsiteY1307" fmla="*/ 272739 h 1909210"/>
              <a:gd name="connsiteX1308" fmla="*/ 22860 w 1581592"/>
              <a:gd name="connsiteY1308" fmla="*/ 262098 h 1909210"/>
              <a:gd name="connsiteX1309" fmla="*/ 28229 w 1581592"/>
              <a:gd name="connsiteY1309" fmla="*/ 253347 h 1909210"/>
              <a:gd name="connsiteX1310" fmla="*/ 36151 w 1581592"/>
              <a:gd name="connsiteY1310" fmla="*/ 247411 h 1909210"/>
              <a:gd name="connsiteX1311" fmla="*/ 45857 w 1581592"/>
              <a:gd name="connsiteY1311" fmla="*/ 245208 h 1909210"/>
              <a:gd name="connsiteX1312" fmla="*/ 761507 w 1581592"/>
              <a:gd name="connsiteY1312" fmla="*/ 242484 h 1909210"/>
              <a:gd name="connsiteX1313" fmla="*/ 803052 w 1581592"/>
              <a:gd name="connsiteY1313" fmla="*/ 284033 h 1909210"/>
              <a:gd name="connsiteX1314" fmla="*/ 761507 w 1581592"/>
              <a:gd name="connsiteY1314" fmla="*/ 325578 h 1909210"/>
              <a:gd name="connsiteX1315" fmla="*/ 719958 w 1581592"/>
              <a:gd name="connsiteY1315" fmla="*/ 284033 h 1909210"/>
              <a:gd name="connsiteX1316" fmla="*/ 201297 w 1581592"/>
              <a:gd name="connsiteY1316" fmla="*/ 192761 h 1909210"/>
              <a:gd name="connsiteX1317" fmla="*/ 227282 w 1581592"/>
              <a:gd name="connsiteY1317" fmla="*/ 198700 h 1909210"/>
              <a:gd name="connsiteX1318" fmla="*/ 248636 w 1581592"/>
              <a:gd name="connsiteY1318" fmla="*/ 214704 h 1909210"/>
              <a:gd name="connsiteX1319" fmla="*/ 263019 w 1581592"/>
              <a:gd name="connsiteY1319" fmla="*/ 238295 h 1909210"/>
              <a:gd name="connsiteX1320" fmla="*/ 268252 w 1581592"/>
              <a:gd name="connsiteY1320" fmla="*/ 266982 h 1909210"/>
              <a:gd name="connsiteX1321" fmla="*/ 260113 w 1581592"/>
              <a:gd name="connsiteY1321" fmla="*/ 302489 h 1909210"/>
              <a:gd name="connsiteX1322" fmla="*/ 237715 w 1581592"/>
              <a:gd name="connsiteY1322" fmla="*/ 329289 h 1909210"/>
              <a:gd name="connsiteX1323" fmla="*/ 249782 w 1581592"/>
              <a:gd name="connsiteY1323" fmla="*/ 331063 h 1909210"/>
              <a:gd name="connsiteX1324" fmla="*/ 266061 w 1581592"/>
              <a:gd name="connsiteY1324" fmla="*/ 333277 h 1909210"/>
              <a:gd name="connsiteX1325" fmla="*/ 281852 w 1581592"/>
              <a:gd name="connsiteY1325" fmla="*/ 335806 h 1909210"/>
              <a:gd name="connsiteX1326" fmla="*/ 292467 w 1581592"/>
              <a:gd name="connsiteY1326" fmla="*/ 338134 h 1909210"/>
              <a:gd name="connsiteX1327" fmla="*/ 303524 w 1581592"/>
              <a:gd name="connsiteY1327" fmla="*/ 345419 h 1909210"/>
              <a:gd name="connsiteX1328" fmla="*/ 313752 w 1581592"/>
              <a:gd name="connsiteY1328" fmla="*/ 358240 h 1909210"/>
              <a:gd name="connsiteX1329" fmla="*/ 321301 w 1581592"/>
              <a:gd name="connsiteY1329" fmla="*/ 373338 h 1909210"/>
              <a:gd name="connsiteX1330" fmla="*/ 324219 w 1581592"/>
              <a:gd name="connsiteY1330" fmla="*/ 387543 h 1909210"/>
              <a:gd name="connsiteX1331" fmla="*/ 324219 w 1581592"/>
              <a:gd name="connsiteY1331" fmla="*/ 454631 h 1909210"/>
              <a:gd name="connsiteX1332" fmla="*/ 320711 w 1581592"/>
              <a:gd name="connsiteY1332" fmla="*/ 457059 h 1909210"/>
              <a:gd name="connsiteX1333" fmla="*/ 316499 w 1581592"/>
              <a:gd name="connsiteY1333" fmla="*/ 460469 h 1909210"/>
              <a:gd name="connsiteX1334" fmla="*/ 312186 w 1581592"/>
              <a:gd name="connsiteY1334" fmla="*/ 463325 h 1909210"/>
              <a:gd name="connsiteX1335" fmla="*/ 308746 w 1581592"/>
              <a:gd name="connsiteY1335" fmla="*/ 464533 h 1909210"/>
              <a:gd name="connsiteX1336" fmla="*/ 94336 w 1581592"/>
              <a:gd name="connsiteY1336" fmla="*/ 464533 h 1909210"/>
              <a:gd name="connsiteX1337" fmla="*/ 86038 w 1581592"/>
              <a:gd name="connsiteY1337" fmla="*/ 460796 h 1909210"/>
              <a:gd name="connsiteX1338" fmla="*/ 79011 w 1581592"/>
              <a:gd name="connsiteY1338" fmla="*/ 454631 h 1909210"/>
              <a:gd name="connsiteX1339" fmla="*/ 79011 w 1581592"/>
              <a:gd name="connsiteY1339" fmla="*/ 387543 h 1909210"/>
              <a:gd name="connsiteX1340" fmla="*/ 81883 w 1581592"/>
              <a:gd name="connsiteY1340" fmla="*/ 373338 h 1909210"/>
              <a:gd name="connsiteX1341" fmla="*/ 89398 w 1581592"/>
              <a:gd name="connsiteY1341" fmla="*/ 358416 h 1909210"/>
              <a:gd name="connsiteX1342" fmla="*/ 99638 w 1581592"/>
              <a:gd name="connsiteY1342" fmla="*/ 345557 h 1909210"/>
              <a:gd name="connsiteX1343" fmla="*/ 110752 w 1581592"/>
              <a:gd name="connsiteY1343" fmla="*/ 338096 h 1909210"/>
              <a:gd name="connsiteX1344" fmla="*/ 121048 w 1581592"/>
              <a:gd name="connsiteY1344" fmla="*/ 335781 h 1909210"/>
              <a:gd name="connsiteX1345" fmla="*/ 137100 w 1581592"/>
              <a:gd name="connsiteY1345" fmla="*/ 333239 h 1909210"/>
              <a:gd name="connsiteX1346" fmla="*/ 153436 w 1581592"/>
              <a:gd name="connsiteY1346" fmla="*/ 331037 h 1909210"/>
              <a:gd name="connsiteX1347" fmla="*/ 165469 w 1581592"/>
              <a:gd name="connsiteY1347" fmla="*/ 329251 h 1909210"/>
              <a:gd name="connsiteX1348" fmla="*/ 142878 w 1581592"/>
              <a:gd name="connsiteY1348" fmla="*/ 302665 h 1909210"/>
              <a:gd name="connsiteX1349" fmla="*/ 134671 w 1581592"/>
              <a:gd name="connsiteY1349" fmla="*/ 266982 h 1909210"/>
              <a:gd name="connsiteX1350" fmla="*/ 139972 w 1581592"/>
              <a:gd name="connsiteY1350" fmla="*/ 238295 h 1909210"/>
              <a:gd name="connsiteX1351" fmla="*/ 154287 w 1581592"/>
              <a:gd name="connsiteY1351" fmla="*/ 214704 h 1909210"/>
              <a:gd name="connsiteX1352" fmla="*/ 175414 w 1581592"/>
              <a:gd name="connsiteY1352" fmla="*/ 198700 h 1909210"/>
              <a:gd name="connsiteX1353" fmla="*/ 201297 w 1581592"/>
              <a:gd name="connsiteY1353" fmla="*/ 192761 h 1909210"/>
              <a:gd name="connsiteX1354" fmla="*/ 1088672 w 1581592"/>
              <a:gd name="connsiteY1354" fmla="*/ 187993 h 1909210"/>
              <a:gd name="connsiteX1355" fmla="*/ 1098417 w 1581592"/>
              <a:gd name="connsiteY1355" fmla="*/ 190196 h 1909210"/>
              <a:gd name="connsiteX1356" fmla="*/ 1106424 w 1581592"/>
              <a:gd name="connsiteY1356" fmla="*/ 196132 h 1909210"/>
              <a:gd name="connsiteX1357" fmla="*/ 1111818 w 1581592"/>
              <a:gd name="connsiteY1357" fmla="*/ 204883 h 1909210"/>
              <a:gd name="connsiteX1358" fmla="*/ 1113781 w 1581592"/>
              <a:gd name="connsiteY1358" fmla="*/ 215524 h 1909210"/>
              <a:gd name="connsiteX1359" fmla="*/ 1110728 w 1581592"/>
              <a:gd name="connsiteY1359" fmla="*/ 228694 h 1909210"/>
              <a:gd name="connsiteX1360" fmla="*/ 1102329 w 1581592"/>
              <a:gd name="connsiteY1360" fmla="*/ 238635 h 1909210"/>
              <a:gd name="connsiteX1361" fmla="*/ 1106854 w 1581592"/>
              <a:gd name="connsiteY1361" fmla="*/ 239293 h 1909210"/>
              <a:gd name="connsiteX1362" fmla="*/ 1112959 w 1581592"/>
              <a:gd name="connsiteY1362" fmla="*/ 240114 h 1909210"/>
              <a:gd name="connsiteX1363" fmla="*/ 1118881 w 1581592"/>
              <a:gd name="connsiteY1363" fmla="*/ 241052 h 1909210"/>
              <a:gd name="connsiteX1364" fmla="*/ 1122861 w 1581592"/>
              <a:gd name="connsiteY1364" fmla="*/ 241916 h 1909210"/>
              <a:gd name="connsiteX1365" fmla="*/ 1127007 w 1581592"/>
              <a:gd name="connsiteY1365" fmla="*/ 244618 h 1909210"/>
              <a:gd name="connsiteX1366" fmla="*/ 1130843 w 1581592"/>
              <a:gd name="connsiteY1366" fmla="*/ 249374 h 1909210"/>
              <a:gd name="connsiteX1367" fmla="*/ 1133674 w 1581592"/>
              <a:gd name="connsiteY1367" fmla="*/ 254974 h 1909210"/>
              <a:gd name="connsiteX1368" fmla="*/ 1134768 w 1581592"/>
              <a:gd name="connsiteY1368" fmla="*/ 260243 h 1909210"/>
              <a:gd name="connsiteX1369" fmla="*/ 1134768 w 1581592"/>
              <a:gd name="connsiteY1369" fmla="*/ 285128 h 1909210"/>
              <a:gd name="connsiteX1370" fmla="*/ 1133453 w 1581592"/>
              <a:gd name="connsiteY1370" fmla="*/ 286029 h 1909210"/>
              <a:gd name="connsiteX1371" fmla="*/ 1131873 w 1581592"/>
              <a:gd name="connsiteY1371" fmla="*/ 287293 h 1909210"/>
              <a:gd name="connsiteX1372" fmla="*/ 1130256 w 1581592"/>
              <a:gd name="connsiteY1372" fmla="*/ 288353 h 1909210"/>
              <a:gd name="connsiteX1373" fmla="*/ 1128966 w 1581592"/>
              <a:gd name="connsiteY1373" fmla="*/ 288801 h 1909210"/>
              <a:gd name="connsiteX1374" fmla="*/ 1048562 w 1581592"/>
              <a:gd name="connsiteY1374" fmla="*/ 288801 h 1909210"/>
              <a:gd name="connsiteX1375" fmla="*/ 1045450 w 1581592"/>
              <a:gd name="connsiteY1375" fmla="*/ 287415 h 1909210"/>
              <a:gd name="connsiteX1376" fmla="*/ 1042815 w 1581592"/>
              <a:gd name="connsiteY1376" fmla="*/ 285128 h 1909210"/>
              <a:gd name="connsiteX1377" fmla="*/ 1042815 w 1581592"/>
              <a:gd name="connsiteY1377" fmla="*/ 260243 h 1909210"/>
              <a:gd name="connsiteX1378" fmla="*/ 1043892 w 1581592"/>
              <a:gd name="connsiteY1378" fmla="*/ 254974 h 1909210"/>
              <a:gd name="connsiteX1379" fmla="*/ 1046710 w 1581592"/>
              <a:gd name="connsiteY1379" fmla="*/ 249439 h 1909210"/>
              <a:gd name="connsiteX1380" fmla="*/ 1050550 w 1581592"/>
              <a:gd name="connsiteY1380" fmla="*/ 244669 h 1909210"/>
              <a:gd name="connsiteX1381" fmla="*/ 1054718 w 1581592"/>
              <a:gd name="connsiteY1381" fmla="*/ 241902 h 1909210"/>
              <a:gd name="connsiteX1382" fmla="*/ 1058579 w 1581592"/>
              <a:gd name="connsiteY1382" fmla="*/ 241043 h 1909210"/>
              <a:gd name="connsiteX1383" fmla="*/ 1064599 w 1581592"/>
              <a:gd name="connsiteY1383" fmla="*/ 240100 h 1909210"/>
              <a:gd name="connsiteX1384" fmla="*/ 1070725 w 1581592"/>
              <a:gd name="connsiteY1384" fmla="*/ 239284 h 1909210"/>
              <a:gd name="connsiteX1385" fmla="*/ 1075237 w 1581592"/>
              <a:gd name="connsiteY1385" fmla="*/ 238621 h 1909210"/>
              <a:gd name="connsiteX1386" fmla="*/ 1066765 w 1581592"/>
              <a:gd name="connsiteY1386" fmla="*/ 228759 h 1909210"/>
              <a:gd name="connsiteX1387" fmla="*/ 1063688 w 1581592"/>
              <a:gd name="connsiteY1387" fmla="*/ 215524 h 1909210"/>
              <a:gd name="connsiteX1388" fmla="*/ 1065676 w 1581592"/>
              <a:gd name="connsiteY1388" fmla="*/ 204883 h 1909210"/>
              <a:gd name="connsiteX1389" fmla="*/ 1071044 w 1581592"/>
              <a:gd name="connsiteY1389" fmla="*/ 196132 h 1909210"/>
              <a:gd name="connsiteX1390" fmla="*/ 1078966 w 1581592"/>
              <a:gd name="connsiteY1390" fmla="*/ 190196 h 1909210"/>
              <a:gd name="connsiteX1391" fmla="*/ 1088672 w 1581592"/>
              <a:gd name="connsiteY1391" fmla="*/ 187993 h 1909210"/>
              <a:gd name="connsiteX1392" fmla="*/ 559892 w 1581592"/>
              <a:gd name="connsiteY1392" fmla="*/ 181181 h 1909210"/>
              <a:gd name="connsiteX1393" fmla="*/ 601437 w 1581592"/>
              <a:gd name="connsiteY1393" fmla="*/ 222730 h 1909210"/>
              <a:gd name="connsiteX1394" fmla="*/ 559892 w 1581592"/>
              <a:gd name="connsiteY1394" fmla="*/ 264275 h 1909210"/>
              <a:gd name="connsiteX1395" fmla="*/ 518343 w 1581592"/>
              <a:gd name="connsiteY1395" fmla="*/ 222730 h 1909210"/>
              <a:gd name="connsiteX1396" fmla="*/ 1255153 w 1581592"/>
              <a:gd name="connsiteY1396" fmla="*/ 140314 h 1909210"/>
              <a:gd name="connsiteX1397" fmla="*/ 1269589 w 1581592"/>
              <a:gd name="connsiteY1397" fmla="*/ 143559 h 1909210"/>
              <a:gd name="connsiteX1398" fmla="*/ 1281452 w 1581592"/>
              <a:gd name="connsiteY1398" fmla="*/ 152303 h 1909210"/>
              <a:gd name="connsiteX1399" fmla="*/ 1289443 w 1581592"/>
              <a:gd name="connsiteY1399" fmla="*/ 165192 h 1909210"/>
              <a:gd name="connsiteX1400" fmla="*/ 1292351 w 1581592"/>
              <a:gd name="connsiteY1400" fmla="*/ 180866 h 1909210"/>
              <a:gd name="connsiteX1401" fmla="*/ 1287829 w 1581592"/>
              <a:gd name="connsiteY1401" fmla="*/ 200265 h 1909210"/>
              <a:gd name="connsiteX1402" fmla="*/ 1275385 w 1581592"/>
              <a:gd name="connsiteY1402" fmla="*/ 214908 h 1909210"/>
              <a:gd name="connsiteX1403" fmla="*/ 1282089 w 1581592"/>
              <a:gd name="connsiteY1403" fmla="*/ 215877 h 1909210"/>
              <a:gd name="connsiteX1404" fmla="*/ 1291133 w 1581592"/>
              <a:gd name="connsiteY1404" fmla="*/ 217087 h 1909210"/>
              <a:gd name="connsiteX1405" fmla="*/ 1299906 w 1581592"/>
              <a:gd name="connsiteY1405" fmla="*/ 218469 h 1909210"/>
              <a:gd name="connsiteX1406" fmla="*/ 1305803 w 1581592"/>
              <a:gd name="connsiteY1406" fmla="*/ 219741 h 1909210"/>
              <a:gd name="connsiteX1407" fmla="*/ 1311946 w 1581592"/>
              <a:gd name="connsiteY1407" fmla="*/ 223721 h 1909210"/>
              <a:gd name="connsiteX1408" fmla="*/ 1317628 w 1581592"/>
              <a:gd name="connsiteY1408" fmla="*/ 230726 h 1909210"/>
              <a:gd name="connsiteX1409" fmla="*/ 1321822 w 1581592"/>
              <a:gd name="connsiteY1409" fmla="*/ 238975 h 1909210"/>
              <a:gd name="connsiteX1410" fmla="*/ 1323443 w 1581592"/>
              <a:gd name="connsiteY1410" fmla="*/ 246736 h 1909210"/>
              <a:gd name="connsiteX1411" fmla="*/ 1323443 w 1581592"/>
              <a:gd name="connsiteY1411" fmla="*/ 283391 h 1909210"/>
              <a:gd name="connsiteX1412" fmla="*/ 1321494 w 1581592"/>
              <a:gd name="connsiteY1412" fmla="*/ 284717 h 1909210"/>
              <a:gd name="connsiteX1413" fmla="*/ 1319155 w 1581592"/>
              <a:gd name="connsiteY1413" fmla="*/ 286580 h 1909210"/>
              <a:gd name="connsiteX1414" fmla="*/ 1316758 w 1581592"/>
              <a:gd name="connsiteY1414" fmla="*/ 288141 h 1909210"/>
              <a:gd name="connsiteX1415" fmla="*/ 1314847 w 1581592"/>
              <a:gd name="connsiteY1415" fmla="*/ 288794 h 1909210"/>
              <a:gd name="connsiteX1416" fmla="*/ 1195730 w 1581592"/>
              <a:gd name="connsiteY1416" fmla="*/ 288794 h 1909210"/>
              <a:gd name="connsiteX1417" fmla="*/ 1191120 w 1581592"/>
              <a:gd name="connsiteY1417" fmla="*/ 286759 h 1909210"/>
              <a:gd name="connsiteX1418" fmla="*/ 1187216 w 1581592"/>
              <a:gd name="connsiteY1418" fmla="*/ 283391 h 1909210"/>
              <a:gd name="connsiteX1419" fmla="*/ 1187216 w 1581592"/>
              <a:gd name="connsiteY1419" fmla="*/ 246736 h 1909210"/>
              <a:gd name="connsiteX1420" fmla="*/ 1188812 w 1581592"/>
              <a:gd name="connsiteY1420" fmla="*/ 238975 h 1909210"/>
              <a:gd name="connsiteX1421" fmla="*/ 1192987 w 1581592"/>
              <a:gd name="connsiteY1421" fmla="*/ 230822 h 1909210"/>
              <a:gd name="connsiteX1422" fmla="*/ 1198676 w 1581592"/>
              <a:gd name="connsiteY1422" fmla="*/ 223797 h 1909210"/>
              <a:gd name="connsiteX1423" fmla="*/ 1204850 w 1581592"/>
              <a:gd name="connsiteY1423" fmla="*/ 219720 h 1909210"/>
              <a:gd name="connsiteX1424" fmla="*/ 1210570 w 1581592"/>
              <a:gd name="connsiteY1424" fmla="*/ 218455 h 1909210"/>
              <a:gd name="connsiteX1425" fmla="*/ 1219488 w 1581592"/>
              <a:gd name="connsiteY1425" fmla="*/ 217067 h 1909210"/>
              <a:gd name="connsiteX1426" fmla="*/ 1228564 w 1581592"/>
              <a:gd name="connsiteY1426" fmla="*/ 215864 h 1909210"/>
              <a:gd name="connsiteX1427" fmla="*/ 1235249 w 1581592"/>
              <a:gd name="connsiteY1427" fmla="*/ 214887 h 1909210"/>
              <a:gd name="connsiteX1428" fmla="*/ 1222698 w 1581592"/>
              <a:gd name="connsiteY1428" fmla="*/ 200362 h 1909210"/>
              <a:gd name="connsiteX1429" fmla="*/ 1218138 w 1581592"/>
              <a:gd name="connsiteY1429" fmla="*/ 180866 h 1909210"/>
              <a:gd name="connsiteX1430" fmla="*/ 1221084 w 1581592"/>
              <a:gd name="connsiteY1430" fmla="*/ 165192 h 1909210"/>
              <a:gd name="connsiteX1431" fmla="*/ 1229037 w 1581592"/>
              <a:gd name="connsiteY1431" fmla="*/ 152303 h 1909210"/>
              <a:gd name="connsiteX1432" fmla="*/ 1240767 w 1581592"/>
              <a:gd name="connsiteY1432" fmla="*/ 143559 h 1909210"/>
              <a:gd name="connsiteX1433" fmla="*/ 1255153 w 1581592"/>
              <a:gd name="connsiteY1433" fmla="*/ 140314 h 1909210"/>
              <a:gd name="connsiteX1434" fmla="*/ 879684 w 1581592"/>
              <a:gd name="connsiteY1434" fmla="*/ 128053 h 1909210"/>
              <a:gd name="connsiteX1435" fmla="*/ 921569 w 1581592"/>
              <a:gd name="connsiteY1435" fmla="*/ 169943 h 1909210"/>
              <a:gd name="connsiteX1436" fmla="*/ 879684 w 1581592"/>
              <a:gd name="connsiteY1436" fmla="*/ 211829 h 1909210"/>
              <a:gd name="connsiteX1437" fmla="*/ 837794 w 1581592"/>
              <a:gd name="connsiteY1437" fmla="*/ 169943 h 1909210"/>
              <a:gd name="connsiteX1438" fmla="*/ 362703 w 1581592"/>
              <a:gd name="connsiteY1438" fmla="*/ 115112 h 1909210"/>
              <a:gd name="connsiteX1439" fmla="*/ 430476 w 1581592"/>
              <a:gd name="connsiteY1439" fmla="*/ 182884 h 1909210"/>
              <a:gd name="connsiteX1440" fmla="*/ 362703 w 1581592"/>
              <a:gd name="connsiteY1440" fmla="*/ 250657 h 1909210"/>
              <a:gd name="connsiteX1441" fmla="*/ 294930 w 1581592"/>
              <a:gd name="connsiteY1441" fmla="*/ 182884 h 1909210"/>
              <a:gd name="connsiteX1442" fmla="*/ 703095 w 1581592"/>
              <a:gd name="connsiteY1442" fmla="*/ 61302 h 1909210"/>
              <a:gd name="connsiteX1443" fmla="*/ 717460 w 1581592"/>
              <a:gd name="connsiteY1443" fmla="*/ 64562 h 1909210"/>
              <a:gd name="connsiteX1444" fmla="*/ 729263 w 1581592"/>
              <a:gd name="connsiteY1444" fmla="*/ 73346 h 1909210"/>
              <a:gd name="connsiteX1445" fmla="*/ 737214 w 1581592"/>
              <a:gd name="connsiteY1445" fmla="*/ 86294 h 1909210"/>
              <a:gd name="connsiteX1446" fmla="*/ 740107 w 1581592"/>
              <a:gd name="connsiteY1446" fmla="*/ 102040 h 1909210"/>
              <a:gd name="connsiteX1447" fmla="*/ 735608 w 1581592"/>
              <a:gd name="connsiteY1447" fmla="*/ 121528 h 1909210"/>
              <a:gd name="connsiteX1448" fmla="*/ 723227 w 1581592"/>
              <a:gd name="connsiteY1448" fmla="*/ 136238 h 1909210"/>
              <a:gd name="connsiteX1449" fmla="*/ 729897 w 1581592"/>
              <a:gd name="connsiteY1449" fmla="*/ 137212 h 1909210"/>
              <a:gd name="connsiteX1450" fmla="*/ 738896 w 1581592"/>
              <a:gd name="connsiteY1450" fmla="*/ 138427 h 1909210"/>
              <a:gd name="connsiteX1451" fmla="*/ 747625 w 1581592"/>
              <a:gd name="connsiteY1451" fmla="*/ 139815 h 1909210"/>
              <a:gd name="connsiteX1452" fmla="*/ 753492 w 1581592"/>
              <a:gd name="connsiteY1452" fmla="*/ 141093 h 1909210"/>
              <a:gd name="connsiteX1453" fmla="*/ 759604 w 1581592"/>
              <a:gd name="connsiteY1453" fmla="*/ 145091 h 1909210"/>
              <a:gd name="connsiteX1454" fmla="*/ 765258 w 1581592"/>
              <a:gd name="connsiteY1454" fmla="*/ 152129 h 1909210"/>
              <a:gd name="connsiteX1455" fmla="*/ 769431 w 1581592"/>
              <a:gd name="connsiteY1455" fmla="*/ 160416 h 1909210"/>
              <a:gd name="connsiteX1456" fmla="*/ 771044 w 1581592"/>
              <a:gd name="connsiteY1456" fmla="*/ 168213 h 1909210"/>
              <a:gd name="connsiteX1457" fmla="*/ 771044 w 1581592"/>
              <a:gd name="connsiteY1457" fmla="*/ 205035 h 1909210"/>
              <a:gd name="connsiteX1458" fmla="*/ 769105 w 1581592"/>
              <a:gd name="connsiteY1458" fmla="*/ 206368 h 1909210"/>
              <a:gd name="connsiteX1459" fmla="*/ 766777 w 1581592"/>
              <a:gd name="connsiteY1459" fmla="*/ 208239 h 1909210"/>
              <a:gd name="connsiteX1460" fmla="*/ 764392 w 1581592"/>
              <a:gd name="connsiteY1460" fmla="*/ 209807 h 1909210"/>
              <a:gd name="connsiteX1461" fmla="*/ 762491 w 1581592"/>
              <a:gd name="connsiteY1461" fmla="*/ 210463 h 1909210"/>
              <a:gd name="connsiteX1462" fmla="*/ 643969 w 1581592"/>
              <a:gd name="connsiteY1462" fmla="*/ 210463 h 1909210"/>
              <a:gd name="connsiteX1463" fmla="*/ 639382 w 1581592"/>
              <a:gd name="connsiteY1463" fmla="*/ 208419 h 1909210"/>
              <a:gd name="connsiteX1464" fmla="*/ 635498 w 1581592"/>
              <a:gd name="connsiteY1464" fmla="*/ 205035 h 1909210"/>
              <a:gd name="connsiteX1465" fmla="*/ 635498 w 1581592"/>
              <a:gd name="connsiteY1465" fmla="*/ 168213 h 1909210"/>
              <a:gd name="connsiteX1466" fmla="*/ 637086 w 1581592"/>
              <a:gd name="connsiteY1466" fmla="*/ 160416 h 1909210"/>
              <a:gd name="connsiteX1467" fmla="*/ 641240 w 1581592"/>
              <a:gd name="connsiteY1467" fmla="*/ 152225 h 1909210"/>
              <a:gd name="connsiteX1468" fmla="*/ 646900 w 1581592"/>
              <a:gd name="connsiteY1468" fmla="*/ 145167 h 1909210"/>
              <a:gd name="connsiteX1469" fmla="*/ 653044 w 1581592"/>
              <a:gd name="connsiteY1469" fmla="*/ 141072 h 1909210"/>
              <a:gd name="connsiteX1470" fmla="*/ 658735 w 1581592"/>
              <a:gd name="connsiteY1470" fmla="*/ 139802 h 1909210"/>
              <a:gd name="connsiteX1471" fmla="*/ 667608 w 1581592"/>
              <a:gd name="connsiteY1471" fmla="*/ 138407 h 1909210"/>
              <a:gd name="connsiteX1472" fmla="*/ 676639 w 1581592"/>
              <a:gd name="connsiteY1472" fmla="*/ 137198 h 1909210"/>
              <a:gd name="connsiteX1473" fmla="*/ 683291 w 1581592"/>
              <a:gd name="connsiteY1473" fmla="*/ 136217 h 1909210"/>
              <a:gd name="connsiteX1474" fmla="*/ 670803 w 1581592"/>
              <a:gd name="connsiteY1474" fmla="*/ 121625 h 1909210"/>
              <a:gd name="connsiteX1475" fmla="*/ 666266 w 1581592"/>
              <a:gd name="connsiteY1475" fmla="*/ 102040 h 1909210"/>
              <a:gd name="connsiteX1476" fmla="*/ 669196 w 1581592"/>
              <a:gd name="connsiteY1476" fmla="*/ 86294 h 1909210"/>
              <a:gd name="connsiteX1477" fmla="*/ 677109 w 1581592"/>
              <a:gd name="connsiteY1477" fmla="*/ 73346 h 1909210"/>
              <a:gd name="connsiteX1478" fmla="*/ 688782 w 1581592"/>
              <a:gd name="connsiteY1478" fmla="*/ 64562 h 1909210"/>
              <a:gd name="connsiteX1479" fmla="*/ 703095 w 1581592"/>
              <a:gd name="connsiteY1479" fmla="*/ 61302 h 1909210"/>
              <a:gd name="connsiteX1480" fmla="*/ 505622 w 1581592"/>
              <a:gd name="connsiteY1480" fmla="*/ 43593 h 1909210"/>
              <a:gd name="connsiteX1481" fmla="*/ 515367 w 1581592"/>
              <a:gd name="connsiteY1481" fmla="*/ 45796 h 1909210"/>
              <a:gd name="connsiteX1482" fmla="*/ 523374 w 1581592"/>
              <a:gd name="connsiteY1482" fmla="*/ 51732 h 1909210"/>
              <a:gd name="connsiteX1483" fmla="*/ 528768 w 1581592"/>
              <a:gd name="connsiteY1483" fmla="*/ 60483 h 1909210"/>
              <a:gd name="connsiteX1484" fmla="*/ 530730 w 1581592"/>
              <a:gd name="connsiteY1484" fmla="*/ 71124 h 1909210"/>
              <a:gd name="connsiteX1485" fmla="*/ 527678 w 1581592"/>
              <a:gd name="connsiteY1485" fmla="*/ 84294 h 1909210"/>
              <a:gd name="connsiteX1486" fmla="*/ 519279 w 1581592"/>
              <a:gd name="connsiteY1486" fmla="*/ 94235 h 1909210"/>
              <a:gd name="connsiteX1487" fmla="*/ 523804 w 1581592"/>
              <a:gd name="connsiteY1487" fmla="*/ 94893 h 1909210"/>
              <a:gd name="connsiteX1488" fmla="*/ 529909 w 1581592"/>
              <a:gd name="connsiteY1488" fmla="*/ 95714 h 1909210"/>
              <a:gd name="connsiteX1489" fmla="*/ 535830 w 1581592"/>
              <a:gd name="connsiteY1489" fmla="*/ 96652 h 1909210"/>
              <a:gd name="connsiteX1490" fmla="*/ 539811 w 1581592"/>
              <a:gd name="connsiteY1490" fmla="*/ 97516 h 1909210"/>
              <a:gd name="connsiteX1491" fmla="*/ 543957 w 1581592"/>
              <a:gd name="connsiteY1491" fmla="*/ 100218 h 1909210"/>
              <a:gd name="connsiteX1492" fmla="*/ 547793 w 1581592"/>
              <a:gd name="connsiteY1492" fmla="*/ 104974 h 1909210"/>
              <a:gd name="connsiteX1493" fmla="*/ 550624 w 1581592"/>
              <a:gd name="connsiteY1493" fmla="*/ 110574 h 1909210"/>
              <a:gd name="connsiteX1494" fmla="*/ 551718 w 1581592"/>
              <a:gd name="connsiteY1494" fmla="*/ 115843 h 1909210"/>
              <a:gd name="connsiteX1495" fmla="*/ 551718 w 1581592"/>
              <a:gd name="connsiteY1495" fmla="*/ 140728 h 1909210"/>
              <a:gd name="connsiteX1496" fmla="*/ 550402 w 1581592"/>
              <a:gd name="connsiteY1496" fmla="*/ 141629 h 1909210"/>
              <a:gd name="connsiteX1497" fmla="*/ 548823 w 1581592"/>
              <a:gd name="connsiteY1497" fmla="*/ 142893 h 1909210"/>
              <a:gd name="connsiteX1498" fmla="*/ 547205 w 1581592"/>
              <a:gd name="connsiteY1498" fmla="*/ 143953 h 1909210"/>
              <a:gd name="connsiteX1499" fmla="*/ 545915 w 1581592"/>
              <a:gd name="connsiteY1499" fmla="*/ 144401 h 1909210"/>
              <a:gd name="connsiteX1500" fmla="*/ 465512 w 1581592"/>
              <a:gd name="connsiteY1500" fmla="*/ 144401 h 1909210"/>
              <a:gd name="connsiteX1501" fmla="*/ 462400 w 1581592"/>
              <a:gd name="connsiteY1501" fmla="*/ 143015 h 1909210"/>
              <a:gd name="connsiteX1502" fmla="*/ 459765 w 1581592"/>
              <a:gd name="connsiteY1502" fmla="*/ 140728 h 1909210"/>
              <a:gd name="connsiteX1503" fmla="*/ 459765 w 1581592"/>
              <a:gd name="connsiteY1503" fmla="*/ 115843 h 1909210"/>
              <a:gd name="connsiteX1504" fmla="*/ 460842 w 1581592"/>
              <a:gd name="connsiteY1504" fmla="*/ 110574 h 1909210"/>
              <a:gd name="connsiteX1505" fmla="*/ 463660 w 1581592"/>
              <a:gd name="connsiteY1505" fmla="*/ 105039 h 1909210"/>
              <a:gd name="connsiteX1506" fmla="*/ 467500 w 1581592"/>
              <a:gd name="connsiteY1506" fmla="*/ 100269 h 1909210"/>
              <a:gd name="connsiteX1507" fmla="*/ 471668 w 1581592"/>
              <a:gd name="connsiteY1507" fmla="*/ 97502 h 1909210"/>
              <a:gd name="connsiteX1508" fmla="*/ 475529 w 1581592"/>
              <a:gd name="connsiteY1508" fmla="*/ 96643 h 1909210"/>
              <a:gd name="connsiteX1509" fmla="*/ 481548 w 1581592"/>
              <a:gd name="connsiteY1509" fmla="*/ 95700 h 1909210"/>
              <a:gd name="connsiteX1510" fmla="*/ 487674 w 1581592"/>
              <a:gd name="connsiteY1510" fmla="*/ 94884 h 1909210"/>
              <a:gd name="connsiteX1511" fmla="*/ 492187 w 1581592"/>
              <a:gd name="connsiteY1511" fmla="*/ 94221 h 1909210"/>
              <a:gd name="connsiteX1512" fmla="*/ 483715 w 1581592"/>
              <a:gd name="connsiteY1512" fmla="*/ 84359 h 1909210"/>
              <a:gd name="connsiteX1513" fmla="*/ 480637 w 1581592"/>
              <a:gd name="connsiteY1513" fmla="*/ 71124 h 1909210"/>
              <a:gd name="connsiteX1514" fmla="*/ 482625 w 1581592"/>
              <a:gd name="connsiteY1514" fmla="*/ 60483 h 1909210"/>
              <a:gd name="connsiteX1515" fmla="*/ 487994 w 1581592"/>
              <a:gd name="connsiteY1515" fmla="*/ 51732 h 1909210"/>
              <a:gd name="connsiteX1516" fmla="*/ 495916 w 1581592"/>
              <a:gd name="connsiteY1516" fmla="*/ 45796 h 1909210"/>
              <a:gd name="connsiteX1517" fmla="*/ 505622 w 1581592"/>
              <a:gd name="connsiteY1517" fmla="*/ 43593 h 1909210"/>
              <a:gd name="connsiteX1518" fmla="*/ 1014429 w 1581592"/>
              <a:gd name="connsiteY1518" fmla="*/ 39506 h 1909210"/>
              <a:gd name="connsiteX1519" fmla="*/ 1024174 w 1581592"/>
              <a:gd name="connsiteY1519" fmla="*/ 41709 h 1909210"/>
              <a:gd name="connsiteX1520" fmla="*/ 1032181 w 1581592"/>
              <a:gd name="connsiteY1520" fmla="*/ 47645 h 1909210"/>
              <a:gd name="connsiteX1521" fmla="*/ 1037575 w 1581592"/>
              <a:gd name="connsiteY1521" fmla="*/ 56396 h 1909210"/>
              <a:gd name="connsiteX1522" fmla="*/ 1039538 w 1581592"/>
              <a:gd name="connsiteY1522" fmla="*/ 67037 h 1909210"/>
              <a:gd name="connsiteX1523" fmla="*/ 1036485 w 1581592"/>
              <a:gd name="connsiteY1523" fmla="*/ 80207 h 1909210"/>
              <a:gd name="connsiteX1524" fmla="*/ 1028086 w 1581592"/>
              <a:gd name="connsiteY1524" fmla="*/ 90148 h 1909210"/>
              <a:gd name="connsiteX1525" fmla="*/ 1032611 w 1581592"/>
              <a:gd name="connsiteY1525" fmla="*/ 90806 h 1909210"/>
              <a:gd name="connsiteX1526" fmla="*/ 1038716 w 1581592"/>
              <a:gd name="connsiteY1526" fmla="*/ 91627 h 1909210"/>
              <a:gd name="connsiteX1527" fmla="*/ 1044638 w 1581592"/>
              <a:gd name="connsiteY1527" fmla="*/ 92565 h 1909210"/>
              <a:gd name="connsiteX1528" fmla="*/ 1048618 w 1581592"/>
              <a:gd name="connsiteY1528" fmla="*/ 93429 h 1909210"/>
              <a:gd name="connsiteX1529" fmla="*/ 1052764 w 1581592"/>
              <a:gd name="connsiteY1529" fmla="*/ 96131 h 1909210"/>
              <a:gd name="connsiteX1530" fmla="*/ 1056600 w 1581592"/>
              <a:gd name="connsiteY1530" fmla="*/ 100887 h 1909210"/>
              <a:gd name="connsiteX1531" fmla="*/ 1059431 w 1581592"/>
              <a:gd name="connsiteY1531" fmla="*/ 106487 h 1909210"/>
              <a:gd name="connsiteX1532" fmla="*/ 1060525 w 1581592"/>
              <a:gd name="connsiteY1532" fmla="*/ 111756 h 1909210"/>
              <a:gd name="connsiteX1533" fmla="*/ 1060525 w 1581592"/>
              <a:gd name="connsiteY1533" fmla="*/ 136641 h 1909210"/>
              <a:gd name="connsiteX1534" fmla="*/ 1059210 w 1581592"/>
              <a:gd name="connsiteY1534" fmla="*/ 137542 h 1909210"/>
              <a:gd name="connsiteX1535" fmla="*/ 1057630 w 1581592"/>
              <a:gd name="connsiteY1535" fmla="*/ 138806 h 1909210"/>
              <a:gd name="connsiteX1536" fmla="*/ 1056013 w 1581592"/>
              <a:gd name="connsiteY1536" fmla="*/ 139866 h 1909210"/>
              <a:gd name="connsiteX1537" fmla="*/ 1054723 w 1581592"/>
              <a:gd name="connsiteY1537" fmla="*/ 140314 h 1909210"/>
              <a:gd name="connsiteX1538" fmla="*/ 974319 w 1581592"/>
              <a:gd name="connsiteY1538" fmla="*/ 140314 h 1909210"/>
              <a:gd name="connsiteX1539" fmla="*/ 971207 w 1581592"/>
              <a:gd name="connsiteY1539" fmla="*/ 138928 h 1909210"/>
              <a:gd name="connsiteX1540" fmla="*/ 968572 w 1581592"/>
              <a:gd name="connsiteY1540" fmla="*/ 136641 h 1909210"/>
              <a:gd name="connsiteX1541" fmla="*/ 968572 w 1581592"/>
              <a:gd name="connsiteY1541" fmla="*/ 111756 h 1909210"/>
              <a:gd name="connsiteX1542" fmla="*/ 969649 w 1581592"/>
              <a:gd name="connsiteY1542" fmla="*/ 106487 h 1909210"/>
              <a:gd name="connsiteX1543" fmla="*/ 972467 w 1581592"/>
              <a:gd name="connsiteY1543" fmla="*/ 100952 h 1909210"/>
              <a:gd name="connsiteX1544" fmla="*/ 976307 w 1581592"/>
              <a:gd name="connsiteY1544" fmla="*/ 96182 h 1909210"/>
              <a:gd name="connsiteX1545" fmla="*/ 980475 w 1581592"/>
              <a:gd name="connsiteY1545" fmla="*/ 93415 h 1909210"/>
              <a:gd name="connsiteX1546" fmla="*/ 984336 w 1581592"/>
              <a:gd name="connsiteY1546" fmla="*/ 92556 h 1909210"/>
              <a:gd name="connsiteX1547" fmla="*/ 990356 w 1581592"/>
              <a:gd name="connsiteY1547" fmla="*/ 91613 h 1909210"/>
              <a:gd name="connsiteX1548" fmla="*/ 996482 w 1581592"/>
              <a:gd name="connsiteY1548" fmla="*/ 90797 h 1909210"/>
              <a:gd name="connsiteX1549" fmla="*/ 1000994 w 1581592"/>
              <a:gd name="connsiteY1549" fmla="*/ 90134 h 1909210"/>
              <a:gd name="connsiteX1550" fmla="*/ 992522 w 1581592"/>
              <a:gd name="connsiteY1550" fmla="*/ 80272 h 1909210"/>
              <a:gd name="connsiteX1551" fmla="*/ 989445 w 1581592"/>
              <a:gd name="connsiteY1551" fmla="*/ 67037 h 1909210"/>
              <a:gd name="connsiteX1552" fmla="*/ 991433 w 1581592"/>
              <a:gd name="connsiteY1552" fmla="*/ 56396 h 1909210"/>
              <a:gd name="connsiteX1553" fmla="*/ 996801 w 1581592"/>
              <a:gd name="connsiteY1553" fmla="*/ 47645 h 1909210"/>
              <a:gd name="connsiteX1554" fmla="*/ 1004723 w 1581592"/>
              <a:gd name="connsiteY1554" fmla="*/ 41709 h 1909210"/>
              <a:gd name="connsiteX1555" fmla="*/ 1014429 w 1581592"/>
              <a:gd name="connsiteY1555" fmla="*/ 39506 h 1909210"/>
              <a:gd name="connsiteX1556" fmla="*/ 626562 w 1581592"/>
              <a:gd name="connsiteY1556" fmla="*/ 17709 h 1909210"/>
              <a:gd name="connsiteX1557" fmla="*/ 633059 w 1581592"/>
              <a:gd name="connsiteY1557" fmla="*/ 19242 h 1909210"/>
              <a:gd name="connsiteX1558" fmla="*/ 638397 w 1581592"/>
              <a:gd name="connsiteY1558" fmla="*/ 23373 h 1909210"/>
              <a:gd name="connsiteX1559" fmla="*/ 641993 w 1581592"/>
              <a:gd name="connsiteY1559" fmla="*/ 29463 h 1909210"/>
              <a:gd name="connsiteX1560" fmla="*/ 643301 w 1581592"/>
              <a:gd name="connsiteY1560" fmla="*/ 36869 h 1909210"/>
              <a:gd name="connsiteX1561" fmla="*/ 641266 w 1581592"/>
              <a:gd name="connsiteY1561" fmla="*/ 46035 h 1909210"/>
              <a:gd name="connsiteX1562" fmla="*/ 635667 w 1581592"/>
              <a:gd name="connsiteY1562" fmla="*/ 52953 h 1909210"/>
              <a:gd name="connsiteX1563" fmla="*/ 638684 w 1581592"/>
              <a:gd name="connsiteY1563" fmla="*/ 53411 h 1909210"/>
              <a:gd name="connsiteX1564" fmla="*/ 642754 w 1581592"/>
              <a:gd name="connsiteY1564" fmla="*/ 53983 h 1909210"/>
              <a:gd name="connsiteX1565" fmla="*/ 646701 w 1581592"/>
              <a:gd name="connsiteY1565" fmla="*/ 54636 h 1909210"/>
              <a:gd name="connsiteX1566" fmla="*/ 649355 w 1581592"/>
              <a:gd name="connsiteY1566" fmla="*/ 55236 h 1909210"/>
              <a:gd name="connsiteX1567" fmla="*/ 652119 w 1581592"/>
              <a:gd name="connsiteY1567" fmla="*/ 57117 h 1909210"/>
              <a:gd name="connsiteX1568" fmla="*/ 654676 w 1581592"/>
              <a:gd name="connsiteY1568" fmla="*/ 60427 h 1909210"/>
              <a:gd name="connsiteX1569" fmla="*/ 656563 w 1581592"/>
              <a:gd name="connsiteY1569" fmla="*/ 64324 h 1909210"/>
              <a:gd name="connsiteX1570" fmla="*/ 657293 w 1581592"/>
              <a:gd name="connsiteY1570" fmla="*/ 67991 h 1909210"/>
              <a:gd name="connsiteX1571" fmla="*/ 657293 w 1581592"/>
              <a:gd name="connsiteY1571" fmla="*/ 85310 h 1909210"/>
              <a:gd name="connsiteX1572" fmla="*/ 656416 w 1581592"/>
              <a:gd name="connsiteY1572" fmla="*/ 85937 h 1909210"/>
              <a:gd name="connsiteX1573" fmla="*/ 655363 w 1581592"/>
              <a:gd name="connsiteY1573" fmla="*/ 86817 h 1909210"/>
              <a:gd name="connsiteX1574" fmla="*/ 654285 w 1581592"/>
              <a:gd name="connsiteY1574" fmla="*/ 87554 h 1909210"/>
              <a:gd name="connsiteX1575" fmla="*/ 653425 w 1581592"/>
              <a:gd name="connsiteY1575" fmla="*/ 87863 h 1909210"/>
              <a:gd name="connsiteX1576" fmla="*/ 599822 w 1581592"/>
              <a:gd name="connsiteY1576" fmla="*/ 87863 h 1909210"/>
              <a:gd name="connsiteX1577" fmla="*/ 597748 w 1581592"/>
              <a:gd name="connsiteY1577" fmla="*/ 86901 h 1909210"/>
              <a:gd name="connsiteX1578" fmla="*/ 595991 w 1581592"/>
              <a:gd name="connsiteY1578" fmla="*/ 85310 h 1909210"/>
              <a:gd name="connsiteX1579" fmla="*/ 595991 w 1581592"/>
              <a:gd name="connsiteY1579" fmla="*/ 67991 h 1909210"/>
              <a:gd name="connsiteX1580" fmla="*/ 596709 w 1581592"/>
              <a:gd name="connsiteY1580" fmla="*/ 64324 h 1909210"/>
              <a:gd name="connsiteX1581" fmla="*/ 598588 w 1581592"/>
              <a:gd name="connsiteY1581" fmla="*/ 60472 h 1909210"/>
              <a:gd name="connsiteX1582" fmla="*/ 601148 w 1581592"/>
              <a:gd name="connsiteY1582" fmla="*/ 57153 h 1909210"/>
              <a:gd name="connsiteX1583" fmla="*/ 603926 w 1581592"/>
              <a:gd name="connsiteY1583" fmla="*/ 55227 h 1909210"/>
              <a:gd name="connsiteX1584" fmla="*/ 606500 w 1581592"/>
              <a:gd name="connsiteY1584" fmla="*/ 54629 h 1909210"/>
              <a:gd name="connsiteX1585" fmla="*/ 610513 w 1581592"/>
              <a:gd name="connsiteY1585" fmla="*/ 53973 h 1909210"/>
              <a:gd name="connsiteX1586" fmla="*/ 614597 w 1581592"/>
              <a:gd name="connsiteY1586" fmla="*/ 53405 h 1909210"/>
              <a:gd name="connsiteX1587" fmla="*/ 617606 w 1581592"/>
              <a:gd name="connsiteY1587" fmla="*/ 52943 h 1909210"/>
              <a:gd name="connsiteX1588" fmla="*/ 611958 w 1581592"/>
              <a:gd name="connsiteY1588" fmla="*/ 46080 h 1909210"/>
              <a:gd name="connsiteX1589" fmla="*/ 609906 w 1581592"/>
              <a:gd name="connsiteY1589" fmla="*/ 36869 h 1909210"/>
              <a:gd name="connsiteX1590" fmla="*/ 611231 w 1581592"/>
              <a:gd name="connsiteY1590" fmla="*/ 29463 h 1909210"/>
              <a:gd name="connsiteX1591" fmla="*/ 614810 w 1581592"/>
              <a:gd name="connsiteY1591" fmla="*/ 23373 h 1909210"/>
              <a:gd name="connsiteX1592" fmla="*/ 620092 w 1581592"/>
              <a:gd name="connsiteY1592" fmla="*/ 19242 h 1909210"/>
              <a:gd name="connsiteX1593" fmla="*/ 626562 w 1581592"/>
              <a:gd name="connsiteY1593" fmla="*/ 17709 h 1909210"/>
              <a:gd name="connsiteX1594" fmla="*/ 838696 w 1581592"/>
              <a:gd name="connsiteY1594" fmla="*/ 0 h 1909210"/>
              <a:gd name="connsiteX1595" fmla="*/ 848441 w 1581592"/>
              <a:gd name="connsiteY1595" fmla="*/ 2203 h 1909210"/>
              <a:gd name="connsiteX1596" fmla="*/ 856448 w 1581592"/>
              <a:gd name="connsiteY1596" fmla="*/ 8139 h 1909210"/>
              <a:gd name="connsiteX1597" fmla="*/ 861842 w 1581592"/>
              <a:gd name="connsiteY1597" fmla="*/ 16890 h 1909210"/>
              <a:gd name="connsiteX1598" fmla="*/ 863805 w 1581592"/>
              <a:gd name="connsiteY1598" fmla="*/ 27531 h 1909210"/>
              <a:gd name="connsiteX1599" fmla="*/ 860752 w 1581592"/>
              <a:gd name="connsiteY1599" fmla="*/ 40701 h 1909210"/>
              <a:gd name="connsiteX1600" fmla="*/ 852353 w 1581592"/>
              <a:gd name="connsiteY1600" fmla="*/ 50642 h 1909210"/>
              <a:gd name="connsiteX1601" fmla="*/ 856878 w 1581592"/>
              <a:gd name="connsiteY1601" fmla="*/ 51300 h 1909210"/>
              <a:gd name="connsiteX1602" fmla="*/ 862983 w 1581592"/>
              <a:gd name="connsiteY1602" fmla="*/ 52121 h 1909210"/>
              <a:gd name="connsiteX1603" fmla="*/ 868905 w 1581592"/>
              <a:gd name="connsiteY1603" fmla="*/ 53059 h 1909210"/>
              <a:gd name="connsiteX1604" fmla="*/ 872885 w 1581592"/>
              <a:gd name="connsiteY1604" fmla="*/ 53923 h 1909210"/>
              <a:gd name="connsiteX1605" fmla="*/ 877031 w 1581592"/>
              <a:gd name="connsiteY1605" fmla="*/ 56625 h 1909210"/>
              <a:gd name="connsiteX1606" fmla="*/ 880867 w 1581592"/>
              <a:gd name="connsiteY1606" fmla="*/ 61381 h 1909210"/>
              <a:gd name="connsiteX1607" fmla="*/ 883698 w 1581592"/>
              <a:gd name="connsiteY1607" fmla="*/ 66981 h 1909210"/>
              <a:gd name="connsiteX1608" fmla="*/ 884792 w 1581592"/>
              <a:gd name="connsiteY1608" fmla="*/ 72250 h 1909210"/>
              <a:gd name="connsiteX1609" fmla="*/ 884792 w 1581592"/>
              <a:gd name="connsiteY1609" fmla="*/ 97135 h 1909210"/>
              <a:gd name="connsiteX1610" fmla="*/ 883477 w 1581592"/>
              <a:gd name="connsiteY1610" fmla="*/ 98036 h 1909210"/>
              <a:gd name="connsiteX1611" fmla="*/ 881897 w 1581592"/>
              <a:gd name="connsiteY1611" fmla="*/ 99300 h 1909210"/>
              <a:gd name="connsiteX1612" fmla="*/ 880280 w 1581592"/>
              <a:gd name="connsiteY1612" fmla="*/ 100360 h 1909210"/>
              <a:gd name="connsiteX1613" fmla="*/ 878990 w 1581592"/>
              <a:gd name="connsiteY1613" fmla="*/ 100808 h 1909210"/>
              <a:gd name="connsiteX1614" fmla="*/ 798586 w 1581592"/>
              <a:gd name="connsiteY1614" fmla="*/ 100808 h 1909210"/>
              <a:gd name="connsiteX1615" fmla="*/ 795474 w 1581592"/>
              <a:gd name="connsiteY1615" fmla="*/ 99422 h 1909210"/>
              <a:gd name="connsiteX1616" fmla="*/ 792839 w 1581592"/>
              <a:gd name="connsiteY1616" fmla="*/ 97135 h 1909210"/>
              <a:gd name="connsiteX1617" fmla="*/ 792839 w 1581592"/>
              <a:gd name="connsiteY1617" fmla="*/ 72250 h 1909210"/>
              <a:gd name="connsiteX1618" fmla="*/ 793916 w 1581592"/>
              <a:gd name="connsiteY1618" fmla="*/ 66981 h 1909210"/>
              <a:gd name="connsiteX1619" fmla="*/ 796734 w 1581592"/>
              <a:gd name="connsiteY1619" fmla="*/ 61446 h 1909210"/>
              <a:gd name="connsiteX1620" fmla="*/ 800574 w 1581592"/>
              <a:gd name="connsiteY1620" fmla="*/ 56676 h 1909210"/>
              <a:gd name="connsiteX1621" fmla="*/ 804742 w 1581592"/>
              <a:gd name="connsiteY1621" fmla="*/ 53909 h 1909210"/>
              <a:gd name="connsiteX1622" fmla="*/ 808603 w 1581592"/>
              <a:gd name="connsiteY1622" fmla="*/ 53050 h 1909210"/>
              <a:gd name="connsiteX1623" fmla="*/ 814623 w 1581592"/>
              <a:gd name="connsiteY1623" fmla="*/ 52107 h 1909210"/>
              <a:gd name="connsiteX1624" fmla="*/ 820749 w 1581592"/>
              <a:gd name="connsiteY1624" fmla="*/ 51291 h 1909210"/>
              <a:gd name="connsiteX1625" fmla="*/ 825261 w 1581592"/>
              <a:gd name="connsiteY1625" fmla="*/ 50628 h 1909210"/>
              <a:gd name="connsiteX1626" fmla="*/ 816789 w 1581592"/>
              <a:gd name="connsiteY1626" fmla="*/ 40767 h 1909210"/>
              <a:gd name="connsiteX1627" fmla="*/ 813712 w 1581592"/>
              <a:gd name="connsiteY1627" fmla="*/ 27531 h 1909210"/>
              <a:gd name="connsiteX1628" fmla="*/ 815700 w 1581592"/>
              <a:gd name="connsiteY1628" fmla="*/ 16890 h 1909210"/>
              <a:gd name="connsiteX1629" fmla="*/ 821068 w 1581592"/>
              <a:gd name="connsiteY1629" fmla="*/ 8139 h 1909210"/>
              <a:gd name="connsiteX1630" fmla="*/ 828990 w 1581592"/>
              <a:gd name="connsiteY1630" fmla="*/ 2203 h 1909210"/>
              <a:gd name="connsiteX1631" fmla="*/ 838696 w 1581592"/>
              <a:gd name="connsiteY1631" fmla="*/ 0 h 1909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</a:cxnLst>
            <a:rect l="l" t="t" r="r" b="b"/>
            <a:pathLst>
              <a:path w="1581592" h="1909210">
                <a:moveTo>
                  <a:pt x="705575" y="1830886"/>
                </a:moveTo>
                <a:cubicBezTo>
                  <a:pt x="707871" y="1830886"/>
                  <a:pt x="710045" y="1831394"/>
                  <a:pt x="712071" y="1832404"/>
                </a:cubicBezTo>
                <a:cubicBezTo>
                  <a:pt x="714106" y="1833405"/>
                  <a:pt x="715888" y="1834775"/>
                  <a:pt x="717409" y="1836496"/>
                </a:cubicBezTo>
                <a:cubicBezTo>
                  <a:pt x="718936" y="1838229"/>
                  <a:pt x="720131" y="1840240"/>
                  <a:pt x="721005" y="1842527"/>
                </a:cubicBezTo>
                <a:cubicBezTo>
                  <a:pt x="721871" y="1844813"/>
                  <a:pt x="722314" y="1847268"/>
                  <a:pt x="722314" y="1849860"/>
                </a:cubicBezTo>
                <a:cubicBezTo>
                  <a:pt x="722314" y="1853093"/>
                  <a:pt x="721635" y="1856113"/>
                  <a:pt x="720279" y="1858937"/>
                </a:cubicBezTo>
                <a:cubicBezTo>
                  <a:pt x="718962" y="1861761"/>
                  <a:pt x="717083" y="1864048"/>
                  <a:pt x="714679" y="1865788"/>
                </a:cubicBezTo>
                <a:cubicBezTo>
                  <a:pt x="715391" y="1865917"/>
                  <a:pt x="716388" y="1866058"/>
                  <a:pt x="717696" y="1866242"/>
                </a:cubicBezTo>
                <a:cubicBezTo>
                  <a:pt x="718993" y="1866409"/>
                  <a:pt x="720350" y="1866605"/>
                  <a:pt x="721766" y="1866808"/>
                </a:cubicBezTo>
                <a:cubicBezTo>
                  <a:pt x="723171" y="1867020"/>
                  <a:pt x="724487" y="1867232"/>
                  <a:pt x="725714" y="1867454"/>
                </a:cubicBezTo>
                <a:cubicBezTo>
                  <a:pt x="726931" y="1867679"/>
                  <a:pt x="727819" y="1867882"/>
                  <a:pt x="728367" y="1868049"/>
                </a:cubicBezTo>
                <a:cubicBezTo>
                  <a:pt x="729275" y="1868345"/>
                  <a:pt x="730206" y="1868976"/>
                  <a:pt x="731131" y="1869912"/>
                </a:cubicBezTo>
                <a:cubicBezTo>
                  <a:pt x="732054" y="1870864"/>
                  <a:pt x="732911" y="1871957"/>
                  <a:pt x="733688" y="1873189"/>
                </a:cubicBezTo>
                <a:cubicBezTo>
                  <a:pt x="734472" y="1874431"/>
                  <a:pt x="735102" y="1875708"/>
                  <a:pt x="735576" y="1877049"/>
                </a:cubicBezTo>
                <a:cubicBezTo>
                  <a:pt x="736067" y="1878365"/>
                  <a:pt x="736305" y="1879577"/>
                  <a:pt x="736305" y="1880680"/>
                </a:cubicBezTo>
                <a:lnTo>
                  <a:pt x="736305" y="1897831"/>
                </a:lnTo>
                <a:cubicBezTo>
                  <a:pt x="736041" y="1897963"/>
                  <a:pt x="735757" y="1898156"/>
                  <a:pt x="735428" y="1898452"/>
                </a:cubicBezTo>
                <a:cubicBezTo>
                  <a:pt x="735102" y="1898757"/>
                  <a:pt x="734750" y="1899037"/>
                  <a:pt x="734375" y="1899323"/>
                </a:cubicBezTo>
                <a:cubicBezTo>
                  <a:pt x="733992" y="1899600"/>
                  <a:pt x="733632" y="1899851"/>
                  <a:pt x="733297" y="1900053"/>
                </a:cubicBezTo>
                <a:cubicBezTo>
                  <a:pt x="732953" y="1900269"/>
                  <a:pt x="732667" y="1900359"/>
                  <a:pt x="732437" y="1900359"/>
                </a:cubicBezTo>
                <a:lnTo>
                  <a:pt x="678835" y="1900359"/>
                </a:lnTo>
                <a:cubicBezTo>
                  <a:pt x="677921" y="1900359"/>
                  <a:pt x="677234" y="1900047"/>
                  <a:pt x="676760" y="1899407"/>
                </a:cubicBezTo>
                <a:cubicBezTo>
                  <a:pt x="676286" y="1898776"/>
                  <a:pt x="675704" y="1898249"/>
                  <a:pt x="675003" y="1897831"/>
                </a:cubicBezTo>
                <a:lnTo>
                  <a:pt x="675003" y="1880680"/>
                </a:lnTo>
                <a:cubicBezTo>
                  <a:pt x="675003" y="1879577"/>
                  <a:pt x="675239" y="1878365"/>
                  <a:pt x="675721" y="1877049"/>
                </a:cubicBezTo>
                <a:cubicBezTo>
                  <a:pt x="676212" y="1875708"/>
                  <a:pt x="676834" y="1874447"/>
                  <a:pt x="677600" y="1873234"/>
                </a:cubicBezTo>
                <a:cubicBezTo>
                  <a:pt x="678369" y="1872022"/>
                  <a:pt x="679218" y="1870928"/>
                  <a:pt x="680160" y="1869947"/>
                </a:cubicBezTo>
                <a:cubicBezTo>
                  <a:pt x="681091" y="1868985"/>
                  <a:pt x="682022" y="1868336"/>
                  <a:pt x="682938" y="1868040"/>
                </a:cubicBezTo>
                <a:cubicBezTo>
                  <a:pt x="683404" y="1867872"/>
                  <a:pt x="684261" y="1867670"/>
                  <a:pt x="685512" y="1867448"/>
                </a:cubicBezTo>
                <a:cubicBezTo>
                  <a:pt x="686761" y="1867223"/>
                  <a:pt x="688104" y="1867010"/>
                  <a:pt x="689525" y="1866798"/>
                </a:cubicBezTo>
                <a:cubicBezTo>
                  <a:pt x="690947" y="1866596"/>
                  <a:pt x="692304" y="1866399"/>
                  <a:pt x="693609" y="1866235"/>
                </a:cubicBezTo>
                <a:cubicBezTo>
                  <a:pt x="694909" y="1866049"/>
                  <a:pt x="695914" y="1865910"/>
                  <a:pt x="696618" y="1865779"/>
                </a:cubicBezTo>
                <a:cubicBezTo>
                  <a:pt x="694222" y="1864038"/>
                  <a:pt x="692352" y="1861771"/>
                  <a:pt x="690970" y="1858982"/>
                </a:cubicBezTo>
                <a:cubicBezTo>
                  <a:pt x="689596" y="1856187"/>
                  <a:pt x="688918" y="1853147"/>
                  <a:pt x="688918" y="1849860"/>
                </a:cubicBezTo>
                <a:cubicBezTo>
                  <a:pt x="688918" y="1847268"/>
                  <a:pt x="689361" y="1844813"/>
                  <a:pt x="690243" y="1842527"/>
                </a:cubicBezTo>
                <a:cubicBezTo>
                  <a:pt x="691126" y="1840240"/>
                  <a:pt x="692327" y="1838229"/>
                  <a:pt x="693822" y="1836496"/>
                </a:cubicBezTo>
                <a:cubicBezTo>
                  <a:pt x="695326" y="1834775"/>
                  <a:pt x="697075" y="1833405"/>
                  <a:pt x="699104" y="1832404"/>
                </a:cubicBezTo>
                <a:cubicBezTo>
                  <a:pt x="701122" y="1831394"/>
                  <a:pt x="703279" y="1830886"/>
                  <a:pt x="705575" y="1830886"/>
                </a:cubicBezTo>
                <a:close/>
                <a:moveTo>
                  <a:pt x="545128" y="1800235"/>
                </a:moveTo>
                <a:cubicBezTo>
                  <a:pt x="548572" y="1800235"/>
                  <a:pt x="551833" y="1800967"/>
                  <a:pt x="554873" y="1802423"/>
                </a:cubicBezTo>
                <a:cubicBezTo>
                  <a:pt x="557925" y="1803864"/>
                  <a:pt x="560598" y="1805839"/>
                  <a:pt x="562880" y="1808319"/>
                </a:cubicBezTo>
                <a:cubicBezTo>
                  <a:pt x="565171" y="1810818"/>
                  <a:pt x="566963" y="1813715"/>
                  <a:pt x="568274" y="1817011"/>
                </a:cubicBezTo>
                <a:cubicBezTo>
                  <a:pt x="569572" y="1820307"/>
                  <a:pt x="570236" y="1823844"/>
                  <a:pt x="570236" y="1827580"/>
                </a:cubicBezTo>
                <a:cubicBezTo>
                  <a:pt x="570236" y="1832239"/>
                  <a:pt x="569219" y="1836591"/>
                  <a:pt x="567184" y="1840661"/>
                </a:cubicBezTo>
                <a:cubicBezTo>
                  <a:pt x="565209" y="1844731"/>
                  <a:pt x="562391" y="1848027"/>
                  <a:pt x="558785" y="1850535"/>
                </a:cubicBezTo>
                <a:cubicBezTo>
                  <a:pt x="559853" y="1850720"/>
                  <a:pt x="561348" y="1850924"/>
                  <a:pt x="563310" y="1851189"/>
                </a:cubicBezTo>
                <a:cubicBezTo>
                  <a:pt x="565256" y="1851430"/>
                  <a:pt x="567291" y="1851712"/>
                  <a:pt x="569415" y="1852004"/>
                </a:cubicBezTo>
                <a:cubicBezTo>
                  <a:pt x="571522" y="1852310"/>
                  <a:pt x="573497" y="1852616"/>
                  <a:pt x="575336" y="1852936"/>
                </a:cubicBezTo>
                <a:cubicBezTo>
                  <a:pt x="577163" y="1853261"/>
                  <a:pt x="578495" y="1853553"/>
                  <a:pt x="579317" y="1853794"/>
                </a:cubicBezTo>
                <a:cubicBezTo>
                  <a:pt x="580679" y="1854220"/>
                  <a:pt x="582075" y="1855129"/>
                  <a:pt x="583463" y="1856478"/>
                </a:cubicBezTo>
                <a:cubicBezTo>
                  <a:pt x="584847" y="1857850"/>
                  <a:pt x="586132" y="1859426"/>
                  <a:pt x="587299" y="1861201"/>
                </a:cubicBezTo>
                <a:cubicBezTo>
                  <a:pt x="588474" y="1862991"/>
                  <a:pt x="589419" y="1864831"/>
                  <a:pt x="590130" y="1866764"/>
                </a:cubicBezTo>
                <a:cubicBezTo>
                  <a:pt x="590866" y="1868660"/>
                  <a:pt x="591224" y="1870407"/>
                  <a:pt x="591224" y="1871997"/>
                </a:cubicBezTo>
                <a:lnTo>
                  <a:pt x="591224" y="1896714"/>
                </a:lnTo>
                <a:cubicBezTo>
                  <a:pt x="590828" y="1896904"/>
                  <a:pt x="590402" y="1897182"/>
                  <a:pt x="589908" y="1897609"/>
                </a:cubicBezTo>
                <a:cubicBezTo>
                  <a:pt x="589419" y="1898049"/>
                  <a:pt x="588891" y="1898452"/>
                  <a:pt x="588329" y="1898865"/>
                </a:cubicBezTo>
                <a:cubicBezTo>
                  <a:pt x="587754" y="1899264"/>
                  <a:pt x="587214" y="1899625"/>
                  <a:pt x="586711" y="1899917"/>
                </a:cubicBezTo>
                <a:cubicBezTo>
                  <a:pt x="586196" y="1900228"/>
                  <a:pt x="585766" y="1900362"/>
                  <a:pt x="585421" y="1900362"/>
                </a:cubicBezTo>
                <a:lnTo>
                  <a:pt x="505018" y="1900362"/>
                </a:lnTo>
                <a:cubicBezTo>
                  <a:pt x="503647" y="1900362"/>
                  <a:pt x="502617" y="1899908"/>
                  <a:pt x="501906" y="1898985"/>
                </a:cubicBezTo>
                <a:cubicBezTo>
                  <a:pt x="501195" y="1898077"/>
                  <a:pt x="500322" y="1897317"/>
                  <a:pt x="499271" y="1896714"/>
                </a:cubicBezTo>
                <a:lnTo>
                  <a:pt x="499271" y="1871997"/>
                </a:lnTo>
                <a:cubicBezTo>
                  <a:pt x="499271" y="1870407"/>
                  <a:pt x="499624" y="1868660"/>
                  <a:pt x="500348" y="1866764"/>
                </a:cubicBezTo>
                <a:cubicBezTo>
                  <a:pt x="501084" y="1864831"/>
                  <a:pt x="502017" y="1863014"/>
                  <a:pt x="503166" y="1861266"/>
                </a:cubicBezTo>
                <a:cubicBezTo>
                  <a:pt x="504320" y="1859519"/>
                  <a:pt x="505593" y="1857943"/>
                  <a:pt x="507006" y="1856529"/>
                </a:cubicBezTo>
                <a:cubicBezTo>
                  <a:pt x="508402" y="1855143"/>
                  <a:pt x="509799" y="1854206"/>
                  <a:pt x="511174" y="1853780"/>
                </a:cubicBezTo>
                <a:cubicBezTo>
                  <a:pt x="511872" y="1853539"/>
                  <a:pt x="513157" y="1853247"/>
                  <a:pt x="515035" y="1852927"/>
                </a:cubicBezTo>
                <a:cubicBezTo>
                  <a:pt x="516908" y="1852602"/>
                  <a:pt x="518922" y="1852297"/>
                  <a:pt x="521054" y="1851991"/>
                </a:cubicBezTo>
                <a:cubicBezTo>
                  <a:pt x="523187" y="1851699"/>
                  <a:pt x="525222" y="1851416"/>
                  <a:pt x="527180" y="1851179"/>
                </a:cubicBezTo>
                <a:cubicBezTo>
                  <a:pt x="529130" y="1850911"/>
                  <a:pt x="530637" y="1850711"/>
                  <a:pt x="531693" y="1850521"/>
                </a:cubicBezTo>
                <a:cubicBezTo>
                  <a:pt x="528100" y="1848013"/>
                  <a:pt x="525294" y="1844745"/>
                  <a:pt x="523221" y="1840726"/>
                </a:cubicBezTo>
                <a:cubicBezTo>
                  <a:pt x="521161" y="1836698"/>
                  <a:pt x="520143" y="1832317"/>
                  <a:pt x="520143" y="1827580"/>
                </a:cubicBezTo>
                <a:cubicBezTo>
                  <a:pt x="520143" y="1823844"/>
                  <a:pt x="520807" y="1820307"/>
                  <a:pt x="522131" y="1817011"/>
                </a:cubicBezTo>
                <a:cubicBezTo>
                  <a:pt x="523455" y="1813715"/>
                  <a:pt x="525256" y="1810818"/>
                  <a:pt x="527500" y="1808319"/>
                </a:cubicBezTo>
                <a:cubicBezTo>
                  <a:pt x="529756" y="1805839"/>
                  <a:pt x="532378" y="1803864"/>
                  <a:pt x="535422" y="1802423"/>
                </a:cubicBezTo>
                <a:cubicBezTo>
                  <a:pt x="538449" y="1800967"/>
                  <a:pt x="541684" y="1800235"/>
                  <a:pt x="545128" y="1800235"/>
                </a:cubicBezTo>
                <a:close/>
                <a:moveTo>
                  <a:pt x="847495" y="1760730"/>
                </a:moveTo>
                <a:cubicBezTo>
                  <a:pt x="852572" y="1760730"/>
                  <a:pt x="857379" y="1761816"/>
                  <a:pt x="861860" y="1763975"/>
                </a:cubicBezTo>
                <a:cubicBezTo>
                  <a:pt x="866359" y="1766113"/>
                  <a:pt x="870300" y="1769041"/>
                  <a:pt x="873663" y="1772719"/>
                </a:cubicBezTo>
                <a:cubicBezTo>
                  <a:pt x="877039" y="1776424"/>
                  <a:pt x="879681" y="1780721"/>
                  <a:pt x="881614" y="1785608"/>
                </a:cubicBezTo>
                <a:cubicBezTo>
                  <a:pt x="883528" y="1790496"/>
                  <a:pt x="884507" y="1795741"/>
                  <a:pt x="884507" y="1801282"/>
                </a:cubicBezTo>
                <a:cubicBezTo>
                  <a:pt x="884507" y="1808191"/>
                  <a:pt x="883007" y="1814639"/>
                  <a:pt x="880008" y="1820681"/>
                </a:cubicBezTo>
                <a:cubicBezTo>
                  <a:pt x="877096" y="1826717"/>
                  <a:pt x="872942" y="1831605"/>
                  <a:pt x="867627" y="1835324"/>
                </a:cubicBezTo>
                <a:cubicBezTo>
                  <a:pt x="869202" y="1835599"/>
                  <a:pt x="871404" y="1835902"/>
                  <a:pt x="874297" y="1836294"/>
                </a:cubicBezTo>
                <a:cubicBezTo>
                  <a:pt x="877165" y="1836651"/>
                  <a:pt x="880165" y="1837070"/>
                  <a:pt x="883296" y="1837503"/>
                </a:cubicBezTo>
                <a:cubicBezTo>
                  <a:pt x="886402" y="1837957"/>
                  <a:pt x="889314" y="1838411"/>
                  <a:pt x="892025" y="1838885"/>
                </a:cubicBezTo>
                <a:cubicBezTo>
                  <a:pt x="894717" y="1839366"/>
                  <a:pt x="896681" y="1839799"/>
                  <a:pt x="897892" y="1840157"/>
                </a:cubicBezTo>
                <a:cubicBezTo>
                  <a:pt x="899900" y="1840789"/>
                  <a:pt x="901959" y="1842137"/>
                  <a:pt x="904004" y="1844137"/>
                </a:cubicBezTo>
                <a:cubicBezTo>
                  <a:pt x="906044" y="1846172"/>
                  <a:pt x="907939" y="1848509"/>
                  <a:pt x="909658" y="1851142"/>
                </a:cubicBezTo>
                <a:cubicBezTo>
                  <a:pt x="911390" y="1853796"/>
                  <a:pt x="912783" y="1856525"/>
                  <a:pt x="913831" y="1859391"/>
                </a:cubicBezTo>
                <a:cubicBezTo>
                  <a:pt x="914917" y="1862203"/>
                  <a:pt x="915444" y="1864795"/>
                  <a:pt x="915444" y="1867153"/>
                </a:cubicBezTo>
                <a:lnTo>
                  <a:pt x="915444" y="1903807"/>
                </a:lnTo>
                <a:cubicBezTo>
                  <a:pt x="914861" y="1904089"/>
                  <a:pt x="914233" y="1904501"/>
                  <a:pt x="913505" y="1905134"/>
                </a:cubicBezTo>
                <a:cubicBezTo>
                  <a:pt x="912783" y="1905787"/>
                  <a:pt x="912005" y="1906385"/>
                  <a:pt x="911177" y="1906997"/>
                </a:cubicBezTo>
                <a:cubicBezTo>
                  <a:pt x="910330" y="1907588"/>
                  <a:pt x="909533" y="1908124"/>
                  <a:pt x="908792" y="1908557"/>
                </a:cubicBezTo>
                <a:cubicBezTo>
                  <a:pt x="908033" y="1909018"/>
                  <a:pt x="907399" y="1909210"/>
                  <a:pt x="906891" y="1909210"/>
                </a:cubicBezTo>
                <a:lnTo>
                  <a:pt x="788370" y="1909210"/>
                </a:lnTo>
                <a:cubicBezTo>
                  <a:pt x="786349" y="1909210"/>
                  <a:pt x="784830" y="1908543"/>
                  <a:pt x="783783" y="1907175"/>
                </a:cubicBezTo>
                <a:cubicBezTo>
                  <a:pt x="782735" y="1905828"/>
                  <a:pt x="781448" y="1904701"/>
                  <a:pt x="779898" y="1903807"/>
                </a:cubicBezTo>
                <a:lnTo>
                  <a:pt x="779898" y="1867153"/>
                </a:lnTo>
                <a:cubicBezTo>
                  <a:pt x="779898" y="1864795"/>
                  <a:pt x="780419" y="1862203"/>
                  <a:pt x="781486" y="1859391"/>
                </a:cubicBezTo>
                <a:cubicBezTo>
                  <a:pt x="782571" y="1856525"/>
                  <a:pt x="783946" y="1853830"/>
                  <a:pt x="785640" y="1851238"/>
                </a:cubicBezTo>
                <a:cubicBezTo>
                  <a:pt x="787341" y="1848647"/>
                  <a:pt x="789217" y="1846310"/>
                  <a:pt x="791300" y="1844213"/>
                </a:cubicBezTo>
                <a:cubicBezTo>
                  <a:pt x="793359" y="1842157"/>
                  <a:pt x="795417" y="1840769"/>
                  <a:pt x="797444" y="1840136"/>
                </a:cubicBezTo>
                <a:cubicBezTo>
                  <a:pt x="798473" y="1839779"/>
                  <a:pt x="800368" y="1839346"/>
                  <a:pt x="803135" y="1838871"/>
                </a:cubicBezTo>
                <a:cubicBezTo>
                  <a:pt x="805897" y="1838390"/>
                  <a:pt x="808865" y="1837936"/>
                  <a:pt x="812009" y="1837483"/>
                </a:cubicBezTo>
                <a:cubicBezTo>
                  <a:pt x="815153" y="1837050"/>
                  <a:pt x="818152" y="1836630"/>
                  <a:pt x="821039" y="1836280"/>
                </a:cubicBezTo>
                <a:cubicBezTo>
                  <a:pt x="823913" y="1835881"/>
                  <a:pt x="826134" y="1835585"/>
                  <a:pt x="827691" y="1835304"/>
                </a:cubicBezTo>
                <a:cubicBezTo>
                  <a:pt x="822394" y="1831585"/>
                  <a:pt x="818259" y="1826738"/>
                  <a:pt x="815203" y="1820778"/>
                </a:cubicBezTo>
                <a:cubicBezTo>
                  <a:pt x="812166" y="1814804"/>
                  <a:pt x="810666" y="1808308"/>
                  <a:pt x="810666" y="1801282"/>
                </a:cubicBezTo>
                <a:cubicBezTo>
                  <a:pt x="810666" y="1795741"/>
                  <a:pt x="811645" y="1790496"/>
                  <a:pt x="813596" y="1785608"/>
                </a:cubicBezTo>
                <a:cubicBezTo>
                  <a:pt x="815548" y="1780721"/>
                  <a:pt x="818202" y="1776424"/>
                  <a:pt x="821509" y="1772719"/>
                </a:cubicBezTo>
                <a:cubicBezTo>
                  <a:pt x="824835" y="1769041"/>
                  <a:pt x="828701" y="1766113"/>
                  <a:pt x="833182" y="1763975"/>
                </a:cubicBezTo>
                <a:cubicBezTo>
                  <a:pt x="837650" y="1761816"/>
                  <a:pt x="842419" y="1760730"/>
                  <a:pt x="847495" y="1760730"/>
                </a:cubicBezTo>
                <a:close/>
                <a:moveTo>
                  <a:pt x="669554" y="1683081"/>
                </a:moveTo>
                <a:lnTo>
                  <a:pt x="737668" y="1750853"/>
                </a:lnTo>
                <a:lnTo>
                  <a:pt x="669554" y="1818626"/>
                </a:lnTo>
                <a:lnTo>
                  <a:pt x="601441" y="1750853"/>
                </a:lnTo>
                <a:close/>
                <a:moveTo>
                  <a:pt x="542182" y="1670139"/>
                </a:moveTo>
                <a:lnTo>
                  <a:pt x="583727" y="1711688"/>
                </a:lnTo>
                <a:lnTo>
                  <a:pt x="542182" y="1753233"/>
                </a:lnTo>
                <a:lnTo>
                  <a:pt x="500633" y="1711688"/>
                </a:lnTo>
                <a:close/>
                <a:moveTo>
                  <a:pt x="783303" y="1621779"/>
                </a:moveTo>
                <a:lnTo>
                  <a:pt x="824848" y="1663328"/>
                </a:lnTo>
                <a:lnTo>
                  <a:pt x="783303" y="1704873"/>
                </a:lnTo>
                <a:lnTo>
                  <a:pt x="741754" y="1663328"/>
                </a:lnTo>
                <a:close/>
                <a:moveTo>
                  <a:pt x="895912" y="1611561"/>
                </a:moveTo>
                <a:cubicBezTo>
                  <a:pt x="899356" y="1611561"/>
                  <a:pt x="902617" y="1612298"/>
                  <a:pt x="905657" y="1613764"/>
                </a:cubicBezTo>
                <a:cubicBezTo>
                  <a:pt x="908709" y="1615215"/>
                  <a:pt x="911383" y="1617203"/>
                  <a:pt x="913664" y="1619700"/>
                </a:cubicBezTo>
                <a:cubicBezTo>
                  <a:pt x="915955" y="1622216"/>
                  <a:pt x="917747" y="1625133"/>
                  <a:pt x="919058" y="1628451"/>
                </a:cubicBezTo>
                <a:cubicBezTo>
                  <a:pt x="920357" y="1631769"/>
                  <a:pt x="921021" y="1635330"/>
                  <a:pt x="921021" y="1639092"/>
                </a:cubicBezTo>
                <a:cubicBezTo>
                  <a:pt x="921021" y="1643782"/>
                  <a:pt x="920003" y="1648164"/>
                  <a:pt x="917968" y="1652262"/>
                </a:cubicBezTo>
                <a:cubicBezTo>
                  <a:pt x="915993" y="1656360"/>
                  <a:pt x="913175" y="1659678"/>
                  <a:pt x="909569" y="1662203"/>
                </a:cubicBezTo>
                <a:cubicBezTo>
                  <a:pt x="910638" y="1662390"/>
                  <a:pt x="912132" y="1662595"/>
                  <a:pt x="914094" y="1662861"/>
                </a:cubicBezTo>
                <a:cubicBezTo>
                  <a:pt x="916040" y="1663104"/>
                  <a:pt x="918075" y="1663388"/>
                  <a:pt x="920199" y="1663682"/>
                </a:cubicBezTo>
                <a:cubicBezTo>
                  <a:pt x="922306" y="1663990"/>
                  <a:pt x="924282" y="1664298"/>
                  <a:pt x="926121" y="1664620"/>
                </a:cubicBezTo>
                <a:cubicBezTo>
                  <a:pt x="927947" y="1664947"/>
                  <a:pt x="929279" y="1665241"/>
                  <a:pt x="930101" y="1665484"/>
                </a:cubicBezTo>
                <a:cubicBezTo>
                  <a:pt x="931463" y="1665913"/>
                  <a:pt x="932860" y="1666828"/>
                  <a:pt x="934247" y="1668186"/>
                </a:cubicBezTo>
                <a:cubicBezTo>
                  <a:pt x="935631" y="1669567"/>
                  <a:pt x="936917" y="1671154"/>
                  <a:pt x="938083" y="1672942"/>
                </a:cubicBezTo>
                <a:cubicBezTo>
                  <a:pt x="939258" y="1674743"/>
                  <a:pt x="940203" y="1676596"/>
                  <a:pt x="940914" y="1678542"/>
                </a:cubicBezTo>
                <a:cubicBezTo>
                  <a:pt x="941651" y="1680451"/>
                  <a:pt x="942008" y="1682210"/>
                  <a:pt x="942008" y="1683811"/>
                </a:cubicBezTo>
                <a:lnTo>
                  <a:pt x="942008" y="1708696"/>
                </a:lnTo>
                <a:cubicBezTo>
                  <a:pt x="941612" y="1708887"/>
                  <a:pt x="941187" y="1709167"/>
                  <a:pt x="940693" y="1709597"/>
                </a:cubicBezTo>
                <a:cubicBezTo>
                  <a:pt x="940203" y="1710040"/>
                  <a:pt x="939675" y="1710446"/>
                  <a:pt x="939113" y="1710861"/>
                </a:cubicBezTo>
                <a:cubicBezTo>
                  <a:pt x="938539" y="1711263"/>
                  <a:pt x="937998" y="1711627"/>
                  <a:pt x="937496" y="1711921"/>
                </a:cubicBezTo>
                <a:cubicBezTo>
                  <a:pt x="936981" y="1712234"/>
                  <a:pt x="936551" y="1712369"/>
                  <a:pt x="936206" y="1712369"/>
                </a:cubicBezTo>
                <a:lnTo>
                  <a:pt x="855802" y="1712369"/>
                </a:lnTo>
                <a:cubicBezTo>
                  <a:pt x="854431" y="1712369"/>
                  <a:pt x="853401" y="1711912"/>
                  <a:pt x="852690" y="1710983"/>
                </a:cubicBezTo>
                <a:cubicBezTo>
                  <a:pt x="851979" y="1710068"/>
                  <a:pt x="851107" y="1709303"/>
                  <a:pt x="850055" y="1708696"/>
                </a:cubicBezTo>
                <a:lnTo>
                  <a:pt x="850055" y="1683811"/>
                </a:lnTo>
                <a:cubicBezTo>
                  <a:pt x="850055" y="1682210"/>
                  <a:pt x="850408" y="1680451"/>
                  <a:pt x="851132" y="1678542"/>
                </a:cubicBezTo>
                <a:cubicBezTo>
                  <a:pt x="851869" y="1676596"/>
                  <a:pt x="852801" y="1674767"/>
                  <a:pt x="853950" y="1673007"/>
                </a:cubicBezTo>
                <a:cubicBezTo>
                  <a:pt x="855104" y="1671248"/>
                  <a:pt x="856377" y="1669661"/>
                  <a:pt x="857790" y="1668237"/>
                </a:cubicBezTo>
                <a:cubicBezTo>
                  <a:pt x="859187" y="1666842"/>
                  <a:pt x="860583" y="1665899"/>
                  <a:pt x="861958" y="1665470"/>
                </a:cubicBezTo>
                <a:cubicBezTo>
                  <a:pt x="862656" y="1665227"/>
                  <a:pt x="863942" y="1664933"/>
                  <a:pt x="865819" y="1664611"/>
                </a:cubicBezTo>
                <a:cubicBezTo>
                  <a:pt x="867692" y="1664284"/>
                  <a:pt x="869706" y="1663976"/>
                  <a:pt x="871839" y="1663668"/>
                </a:cubicBezTo>
                <a:cubicBezTo>
                  <a:pt x="873971" y="1663374"/>
                  <a:pt x="876006" y="1663090"/>
                  <a:pt x="877965" y="1662852"/>
                </a:cubicBezTo>
                <a:cubicBezTo>
                  <a:pt x="879914" y="1662581"/>
                  <a:pt x="881421" y="1662380"/>
                  <a:pt x="882477" y="1662189"/>
                </a:cubicBezTo>
                <a:cubicBezTo>
                  <a:pt x="878884" y="1659664"/>
                  <a:pt x="876079" y="1656374"/>
                  <a:pt x="874005" y="1652327"/>
                </a:cubicBezTo>
                <a:cubicBezTo>
                  <a:pt x="871945" y="1648272"/>
                  <a:pt x="870928" y="1643861"/>
                  <a:pt x="870928" y="1639092"/>
                </a:cubicBezTo>
                <a:cubicBezTo>
                  <a:pt x="870928" y="1635330"/>
                  <a:pt x="871592" y="1631769"/>
                  <a:pt x="872916" y="1628451"/>
                </a:cubicBezTo>
                <a:cubicBezTo>
                  <a:pt x="874240" y="1625133"/>
                  <a:pt x="876040" y="1622216"/>
                  <a:pt x="878284" y="1619700"/>
                </a:cubicBezTo>
                <a:cubicBezTo>
                  <a:pt x="880540" y="1617203"/>
                  <a:pt x="883162" y="1615215"/>
                  <a:pt x="886206" y="1613764"/>
                </a:cubicBezTo>
                <a:cubicBezTo>
                  <a:pt x="889233" y="1612298"/>
                  <a:pt x="892468" y="1611561"/>
                  <a:pt x="895912" y="1611561"/>
                </a:cubicBezTo>
                <a:close/>
                <a:moveTo>
                  <a:pt x="816855" y="1427656"/>
                </a:moveTo>
                <a:cubicBezTo>
                  <a:pt x="821626" y="1427656"/>
                  <a:pt x="826143" y="1428682"/>
                  <a:pt x="830353" y="1430722"/>
                </a:cubicBezTo>
                <a:cubicBezTo>
                  <a:pt x="834581" y="1432742"/>
                  <a:pt x="838284" y="1435510"/>
                  <a:pt x="841445" y="1438985"/>
                </a:cubicBezTo>
                <a:cubicBezTo>
                  <a:pt x="844617" y="1442486"/>
                  <a:pt x="847100" y="1446546"/>
                  <a:pt x="848916" y="1451165"/>
                </a:cubicBezTo>
                <a:cubicBezTo>
                  <a:pt x="850715" y="1455784"/>
                  <a:pt x="851635" y="1460740"/>
                  <a:pt x="851635" y="1465976"/>
                </a:cubicBezTo>
                <a:cubicBezTo>
                  <a:pt x="851635" y="1472504"/>
                  <a:pt x="850225" y="1478604"/>
                  <a:pt x="847407" y="1484308"/>
                </a:cubicBezTo>
                <a:cubicBezTo>
                  <a:pt x="844670" y="1490011"/>
                  <a:pt x="840767" y="1494630"/>
                  <a:pt x="835772" y="1498144"/>
                </a:cubicBezTo>
                <a:cubicBezTo>
                  <a:pt x="837252" y="1498404"/>
                  <a:pt x="839322" y="1498690"/>
                  <a:pt x="842040" y="1499060"/>
                </a:cubicBezTo>
                <a:cubicBezTo>
                  <a:pt x="844735" y="1499398"/>
                  <a:pt x="847554" y="1499794"/>
                  <a:pt x="850497" y="1500203"/>
                </a:cubicBezTo>
                <a:cubicBezTo>
                  <a:pt x="853415" y="1500632"/>
                  <a:pt x="856152" y="1501061"/>
                  <a:pt x="858699" y="1501509"/>
                </a:cubicBezTo>
                <a:cubicBezTo>
                  <a:pt x="861229" y="1501964"/>
                  <a:pt x="863075" y="1502373"/>
                  <a:pt x="864213" y="1502711"/>
                </a:cubicBezTo>
                <a:cubicBezTo>
                  <a:pt x="866100" y="1503309"/>
                  <a:pt x="868034" y="1504582"/>
                  <a:pt x="869956" y="1506472"/>
                </a:cubicBezTo>
                <a:cubicBezTo>
                  <a:pt x="871873" y="1508395"/>
                  <a:pt x="873653" y="1510604"/>
                  <a:pt x="875269" y="1513092"/>
                </a:cubicBezTo>
                <a:cubicBezTo>
                  <a:pt x="876897" y="1515599"/>
                  <a:pt x="878206" y="1518178"/>
                  <a:pt x="879191" y="1520887"/>
                </a:cubicBezTo>
                <a:cubicBezTo>
                  <a:pt x="880211" y="1523544"/>
                  <a:pt x="880700" y="1525993"/>
                  <a:pt x="880700" y="1528221"/>
                </a:cubicBezTo>
                <a:lnTo>
                  <a:pt x="880700" y="1562858"/>
                </a:lnTo>
                <a:cubicBezTo>
                  <a:pt x="880158" y="1563124"/>
                  <a:pt x="879568" y="1563514"/>
                  <a:pt x="878884" y="1564111"/>
                </a:cubicBezTo>
                <a:cubicBezTo>
                  <a:pt x="878206" y="1564728"/>
                  <a:pt x="877475" y="1565294"/>
                  <a:pt x="876696" y="1565872"/>
                </a:cubicBezTo>
                <a:cubicBezTo>
                  <a:pt x="875900" y="1566430"/>
                  <a:pt x="875151" y="1566937"/>
                  <a:pt x="874455" y="1567346"/>
                </a:cubicBezTo>
                <a:cubicBezTo>
                  <a:pt x="873742" y="1567781"/>
                  <a:pt x="873146" y="1567963"/>
                  <a:pt x="872669" y="1567963"/>
                </a:cubicBezTo>
                <a:lnTo>
                  <a:pt x="761295" y="1567963"/>
                </a:lnTo>
                <a:cubicBezTo>
                  <a:pt x="759396" y="1567963"/>
                  <a:pt x="757969" y="1567333"/>
                  <a:pt x="756984" y="1566041"/>
                </a:cubicBezTo>
                <a:cubicBezTo>
                  <a:pt x="756000" y="1564767"/>
                  <a:pt x="754791" y="1563702"/>
                  <a:pt x="753334" y="1562858"/>
                </a:cubicBezTo>
                <a:lnTo>
                  <a:pt x="753334" y="1528221"/>
                </a:lnTo>
                <a:cubicBezTo>
                  <a:pt x="753334" y="1525993"/>
                  <a:pt x="753824" y="1523544"/>
                  <a:pt x="754826" y="1520887"/>
                </a:cubicBezTo>
                <a:cubicBezTo>
                  <a:pt x="755846" y="1518178"/>
                  <a:pt x="757138" y="1515631"/>
                  <a:pt x="758730" y="1513182"/>
                </a:cubicBezTo>
                <a:cubicBezTo>
                  <a:pt x="760328" y="1510733"/>
                  <a:pt x="762091" y="1508525"/>
                  <a:pt x="764049" y="1506544"/>
                </a:cubicBezTo>
                <a:cubicBezTo>
                  <a:pt x="765983" y="1504601"/>
                  <a:pt x="767917" y="1503289"/>
                  <a:pt x="769822" y="1502691"/>
                </a:cubicBezTo>
                <a:cubicBezTo>
                  <a:pt x="770789" y="1502354"/>
                  <a:pt x="772570" y="1501944"/>
                  <a:pt x="775170" y="1501496"/>
                </a:cubicBezTo>
                <a:cubicBezTo>
                  <a:pt x="777765" y="1501041"/>
                  <a:pt x="780554" y="1500613"/>
                  <a:pt x="783508" y="1500184"/>
                </a:cubicBezTo>
                <a:cubicBezTo>
                  <a:pt x="786463" y="1499775"/>
                  <a:pt x="789281" y="1499378"/>
                  <a:pt x="791994" y="1499047"/>
                </a:cubicBezTo>
                <a:cubicBezTo>
                  <a:pt x="794695" y="1498670"/>
                  <a:pt x="796782" y="1498391"/>
                  <a:pt x="798245" y="1498125"/>
                </a:cubicBezTo>
                <a:cubicBezTo>
                  <a:pt x="793268" y="1494610"/>
                  <a:pt x="789382" y="1490031"/>
                  <a:pt x="786510" y="1484399"/>
                </a:cubicBezTo>
                <a:cubicBezTo>
                  <a:pt x="783656" y="1478754"/>
                  <a:pt x="782246" y="1472615"/>
                  <a:pt x="782246" y="1465976"/>
                </a:cubicBezTo>
                <a:cubicBezTo>
                  <a:pt x="782246" y="1460740"/>
                  <a:pt x="783166" y="1455784"/>
                  <a:pt x="785000" y="1451165"/>
                </a:cubicBezTo>
                <a:cubicBezTo>
                  <a:pt x="786834" y="1446546"/>
                  <a:pt x="789329" y="1442486"/>
                  <a:pt x="792436" y="1438985"/>
                </a:cubicBezTo>
                <a:cubicBezTo>
                  <a:pt x="795561" y="1435510"/>
                  <a:pt x="799194" y="1432742"/>
                  <a:pt x="803410" y="1430722"/>
                </a:cubicBezTo>
                <a:cubicBezTo>
                  <a:pt x="807603" y="1428682"/>
                  <a:pt x="812084" y="1427656"/>
                  <a:pt x="816855" y="1427656"/>
                </a:cubicBezTo>
                <a:close/>
                <a:moveTo>
                  <a:pt x="976065" y="1385425"/>
                </a:moveTo>
                <a:lnTo>
                  <a:pt x="1044178" y="1453198"/>
                </a:lnTo>
                <a:lnTo>
                  <a:pt x="976065" y="1520971"/>
                </a:lnTo>
                <a:lnTo>
                  <a:pt x="907951" y="1453198"/>
                </a:lnTo>
                <a:close/>
                <a:moveTo>
                  <a:pt x="731458" y="1375208"/>
                </a:moveTo>
                <a:cubicBezTo>
                  <a:pt x="733754" y="1375208"/>
                  <a:pt x="735928" y="1375721"/>
                  <a:pt x="737954" y="1376741"/>
                </a:cubicBezTo>
                <a:cubicBezTo>
                  <a:pt x="739989" y="1377751"/>
                  <a:pt x="741771" y="1379135"/>
                  <a:pt x="743292" y="1380872"/>
                </a:cubicBezTo>
                <a:cubicBezTo>
                  <a:pt x="744819" y="1382623"/>
                  <a:pt x="746014" y="1384653"/>
                  <a:pt x="746888" y="1386962"/>
                </a:cubicBezTo>
                <a:cubicBezTo>
                  <a:pt x="747754" y="1389272"/>
                  <a:pt x="748197" y="1391750"/>
                  <a:pt x="748197" y="1394368"/>
                </a:cubicBezTo>
                <a:cubicBezTo>
                  <a:pt x="748197" y="1397632"/>
                  <a:pt x="747518" y="1400682"/>
                  <a:pt x="746162" y="1403534"/>
                </a:cubicBezTo>
                <a:cubicBezTo>
                  <a:pt x="744845" y="1406386"/>
                  <a:pt x="742966" y="1408695"/>
                  <a:pt x="740562" y="1410452"/>
                </a:cubicBezTo>
                <a:cubicBezTo>
                  <a:pt x="741274" y="1410582"/>
                  <a:pt x="742271" y="1410725"/>
                  <a:pt x="743579" y="1410910"/>
                </a:cubicBezTo>
                <a:cubicBezTo>
                  <a:pt x="744876" y="1411079"/>
                  <a:pt x="746233" y="1411277"/>
                  <a:pt x="747649" y="1411482"/>
                </a:cubicBezTo>
                <a:cubicBezTo>
                  <a:pt x="749054" y="1411696"/>
                  <a:pt x="750370" y="1411910"/>
                  <a:pt x="751597" y="1412134"/>
                </a:cubicBezTo>
                <a:cubicBezTo>
                  <a:pt x="752814" y="1412362"/>
                  <a:pt x="753702" y="1412566"/>
                  <a:pt x="754250" y="1412735"/>
                </a:cubicBezTo>
                <a:cubicBezTo>
                  <a:pt x="755158" y="1413034"/>
                  <a:pt x="756089" y="1413671"/>
                  <a:pt x="757014" y="1414616"/>
                </a:cubicBezTo>
                <a:cubicBezTo>
                  <a:pt x="757937" y="1415577"/>
                  <a:pt x="758794" y="1416682"/>
                  <a:pt x="759571" y="1417926"/>
                </a:cubicBezTo>
                <a:cubicBezTo>
                  <a:pt x="760355" y="1419179"/>
                  <a:pt x="760985" y="1420469"/>
                  <a:pt x="761459" y="1421823"/>
                </a:cubicBezTo>
                <a:cubicBezTo>
                  <a:pt x="761950" y="1423152"/>
                  <a:pt x="762188" y="1424376"/>
                  <a:pt x="762188" y="1425490"/>
                </a:cubicBezTo>
                <a:lnTo>
                  <a:pt x="762188" y="1442809"/>
                </a:lnTo>
                <a:cubicBezTo>
                  <a:pt x="761924" y="1442942"/>
                  <a:pt x="761640" y="1443137"/>
                  <a:pt x="761311" y="1443436"/>
                </a:cubicBezTo>
                <a:cubicBezTo>
                  <a:pt x="760985" y="1443744"/>
                  <a:pt x="760633" y="1444027"/>
                  <a:pt x="760258" y="1444316"/>
                </a:cubicBezTo>
                <a:cubicBezTo>
                  <a:pt x="759875" y="1444595"/>
                  <a:pt x="759515" y="1444848"/>
                  <a:pt x="759180" y="1445053"/>
                </a:cubicBezTo>
                <a:cubicBezTo>
                  <a:pt x="758836" y="1445271"/>
                  <a:pt x="758550" y="1445362"/>
                  <a:pt x="758320" y="1445362"/>
                </a:cubicBezTo>
                <a:lnTo>
                  <a:pt x="704718" y="1445362"/>
                </a:lnTo>
                <a:cubicBezTo>
                  <a:pt x="703804" y="1445362"/>
                  <a:pt x="703117" y="1445047"/>
                  <a:pt x="702643" y="1444400"/>
                </a:cubicBezTo>
                <a:cubicBezTo>
                  <a:pt x="702169" y="1443764"/>
                  <a:pt x="701587" y="1443231"/>
                  <a:pt x="700886" y="1442809"/>
                </a:cubicBezTo>
                <a:lnTo>
                  <a:pt x="700886" y="1425490"/>
                </a:lnTo>
                <a:cubicBezTo>
                  <a:pt x="700886" y="1424376"/>
                  <a:pt x="701122" y="1423152"/>
                  <a:pt x="701604" y="1421823"/>
                </a:cubicBezTo>
                <a:cubicBezTo>
                  <a:pt x="702095" y="1420469"/>
                  <a:pt x="702717" y="1419196"/>
                  <a:pt x="703483" y="1417971"/>
                </a:cubicBezTo>
                <a:cubicBezTo>
                  <a:pt x="704252" y="1416747"/>
                  <a:pt x="705101" y="1415642"/>
                  <a:pt x="706043" y="1414652"/>
                </a:cubicBezTo>
                <a:cubicBezTo>
                  <a:pt x="706974" y="1413681"/>
                  <a:pt x="707905" y="1413024"/>
                  <a:pt x="708821" y="1412726"/>
                </a:cubicBezTo>
                <a:cubicBezTo>
                  <a:pt x="709287" y="1412557"/>
                  <a:pt x="710144" y="1412352"/>
                  <a:pt x="711395" y="1412128"/>
                </a:cubicBezTo>
                <a:cubicBezTo>
                  <a:pt x="712644" y="1411901"/>
                  <a:pt x="713987" y="1411686"/>
                  <a:pt x="715408" y="1411472"/>
                </a:cubicBezTo>
                <a:cubicBezTo>
                  <a:pt x="716830" y="1411267"/>
                  <a:pt x="718187" y="1411069"/>
                  <a:pt x="719492" y="1410903"/>
                </a:cubicBezTo>
                <a:cubicBezTo>
                  <a:pt x="720792" y="1410715"/>
                  <a:pt x="721797" y="1410575"/>
                  <a:pt x="722501" y="1410442"/>
                </a:cubicBezTo>
                <a:cubicBezTo>
                  <a:pt x="720105" y="1408685"/>
                  <a:pt x="718235" y="1406395"/>
                  <a:pt x="716853" y="1403579"/>
                </a:cubicBezTo>
                <a:cubicBezTo>
                  <a:pt x="715479" y="1400757"/>
                  <a:pt x="714801" y="1397687"/>
                  <a:pt x="714801" y="1394368"/>
                </a:cubicBezTo>
                <a:cubicBezTo>
                  <a:pt x="714801" y="1391750"/>
                  <a:pt x="715244" y="1389272"/>
                  <a:pt x="716126" y="1386962"/>
                </a:cubicBezTo>
                <a:cubicBezTo>
                  <a:pt x="717009" y="1384653"/>
                  <a:pt x="718210" y="1382623"/>
                  <a:pt x="719705" y="1380872"/>
                </a:cubicBezTo>
                <a:cubicBezTo>
                  <a:pt x="721209" y="1379135"/>
                  <a:pt x="722958" y="1377751"/>
                  <a:pt x="724987" y="1376741"/>
                </a:cubicBezTo>
                <a:cubicBezTo>
                  <a:pt x="727005" y="1375721"/>
                  <a:pt x="729162" y="1375208"/>
                  <a:pt x="731458" y="1375208"/>
                </a:cubicBezTo>
                <a:close/>
                <a:moveTo>
                  <a:pt x="586819" y="1357499"/>
                </a:moveTo>
                <a:cubicBezTo>
                  <a:pt x="596003" y="1357499"/>
                  <a:pt x="604699" y="1359487"/>
                  <a:pt x="612804" y="1363438"/>
                </a:cubicBezTo>
                <a:cubicBezTo>
                  <a:pt x="620944" y="1367351"/>
                  <a:pt x="628073" y="1372711"/>
                  <a:pt x="634158" y="1379442"/>
                </a:cubicBezTo>
                <a:cubicBezTo>
                  <a:pt x="640265" y="1386224"/>
                  <a:pt x="645045" y="1394087"/>
                  <a:pt x="648541" y="1403033"/>
                </a:cubicBezTo>
                <a:cubicBezTo>
                  <a:pt x="652003" y="1411979"/>
                  <a:pt x="653774" y="1421579"/>
                  <a:pt x="653774" y="1431720"/>
                </a:cubicBezTo>
                <a:cubicBezTo>
                  <a:pt x="653774" y="1444365"/>
                  <a:pt x="651061" y="1456180"/>
                  <a:pt x="645635" y="1467227"/>
                </a:cubicBezTo>
                <a:cubicBezTo>
                  <a:pt x="640367" y="1478274"/>
                  <a:pt x="632852" y="1487220"/>
                  <a:pt x="623237" y="1494027"/>
                </a:cubicBezTo>
                <a:cubicBezTo>
                  <a:pt x="626086" y="1494530"/>
                  <a:pt x="630071" y="1495083"/>
                  <a:pt x="635304" y="1495801"/>
                </a:cubicBezTo>
                <a:cubicBezTo>
                  <a:pt x="640492" y="1496455"/>
                  <a:pt x="645919" y="1497222"/>
                  <a:pt x="651583" y="1498015"/>
                </a:cubicBezTo>
                <a:cubicBezTo>
                  <a:pt x="657203" y="1498845"/>
                  <a:pt x="662470" y="1499676"/>
                  <a:pt x="667374" y="1500544"/>
                </a:cubicBezTo>
                <a:cubicBezTo>
                  <a:pt x="672244" y="1501425"/>
                  <a:pt x="675798" y="1502217"/>
                  <a:pt x="677989" y="1502872"/>
                </a:cubicBezTo>
                <a:cubicBezTo>
                  <a:pt x="681622" y="1504029"/>
                  <a:pt x="685345" y="1506495"/>
                  <a:pt x="689046" y="1510157"/>
                </a:cubicBezTo>
                <a:cubicBezTo>
                  <a:pt x="692736" y="1513881"/>
                  <a:pt x="696164" y="1518159"/>
                  <a:pt x="699274" y="1522978"/>
                </a:cubicBezTo>
                <a:cubicBezTo>
                  <a:pt x="702408" y="1527834"/>
                  <a:pt x="704928" y="1532830"/>
                  <a:pt x="706824" y="1538076"/>
                </a:cubicBezTo>
                <a:cubicBezTo>
                  <a:pt x="708788" y="1543222"/>
                  <a:pt x="709741" y="1547966"/>
                  <a:pt x="709741" y="1552281"/>
                </a:cubicBezTo>
                <a:lnTo>
                  <a:pt x="709741" y="1619369"/>
                </a:lnTo>
                <a:cubicBezTo>
                  <a:pt x="708685" y="1619885"/>
                  <a:pt x="707550" y="1620640"/>
                  <a:pt x="706233" y="1621797"/>
                </a:cubicBezTo>
                <a:cubicBezTo>
                  <a:pt x="704928" y="1622992"/>
                  <a:pt x="703520" y="1624087"/>
                  <a:pt x="702022" y="1625207"/>
                </a:cubicBezTo>
                <a:cubicBezTo>
                  <a:pt x="700489" y="1626289"/>
                  <a:pt x="699047" y="1627270"/>
                  <a:pt x="697708" y="1628063"/>
                </a:cubicBezTo>
                <a:cubicBezTo>
                  <a:pt x="696334" y="1628906"/>
                  <a:pt x="695188" y="1629271"/>
                  <a:pt x="694268" y="1629271"/>
                </a:cubicBezTo>
                <a:lnTo>
                  <a:pt x="479858" y="1629271"/>
                </a:lnTo>
                <a:cubicBezTo>
                  <a:pt x="476203" y="1629271"/>
                  <a:pt x="473456" y="1628038"/>
                  <a:pt x="471560" y="1625534"/>
                </a:cubicBezTo>
                <a:cubicBezTo>
                  <a:pt x="469664" y="1623068"/>
                  <a:pt x="467337" y="1621004"/>
                  <a:pt x="464533" y="1619369"/>
                </a:cubicBezTo>
                <a:lnTo>
                  <a:pt x="464533" y="1552281"/>
                </a:lnTo>
                <a:cubicBezTo>
                  <a:pt x="464533" y="1547966"/>
                  <a:pt x="465475" y="1543222"/>
                  <a:pt x="467405" y="1538076"/>
                </a:cubicBezTo>
                <a:cubicBezTo>
                  <a:pt x="469369" y="1532830"/>
                  <a:pt x="471855" y="1527897"/>
                  <a:pt x="474920" y="1523154"/>
                </a:cubicBezTo>
                <a:cubicBezTo>
                  <a:pt x="477997" y="1518411"/>
                  <a:pt x="481391" y="1514133"/>
                  <a:pt x="485160" y="1510295"/>
                </a:cubicBezTo>
                <a:cubicBezTo>
                  <a:pt x="488883" y="1506533"/>
                  <a:pt x="492607" y="1503992"/>
                  <a:pt x="496274" y="1502834"/>
                </a:cubicBezTo>
                <a:cubicBezTo>
                  <a:pt x="498135" y="1502180"/>
                  <a:pt x="501564" y="1501387"/>
                  <a:pt x="506570" y="1500519"/>
                </a:cubicBezTo>
                <a:cubicBezTo>
                  <a:pt x="511565" y="1499638"/>
                  <a:pt x="516935" y="1498808"/>
                  <a:pt x="522622" y="1497977"/>
                </a:cubicBezTo>
                <a:cubicBezTo>
                  <a:pt x="528310" y="1497185"/>
                  <a:pt x="533736" y="1496417"/>
                  <a:pt x="538958" y="1495775"/>
                </a:cubicBezTo>
                <a:cubicBezTo>
                  <a:pt x="544157" y="1495046"/>
                  <a:pt x="548176" y="1494505"/>
                  <a:pt x="550991" y="1493989"/>
                </a:cubicBezTo>
                <a:cubicBezTo>
                  <a:pt x="541410" y="1487182"/>
                  <a:pt x="533929" y="1478312"/>
                  <a:pt x="528400" y="1467403"/>
                </a:cubicBezTo>
                <a:cubicBezTo>
                  <a:pt x="522906" y="1456469"/>
                  <a:pt x="520193" y="1444579"/>
                  <a:pt x="520193" y="1431720"/>
                </a:cubicBezTo>
                <a:cubicBezTo>
                  <a:pt x="520193" y="1421579"/>
                  <a:pt x="521964" y="1411979"/>
                  <a:pt x="525494" y="1403033"/>
                </a:cubicBezTo>
                <a:cubicBezTo>
                  <a:pt x="529025" y="1394087"/>
                  <a:pt x="533827" y="1386224"/>
                  <a:pt x="539809" y="1379442"/>
                </a:cubicBezTo>
                <a:cubicBezTo>
                  <a:pt x="545826" y="1372711"/>
                  <a:pt x="552819" y="1367351"/>
                  <a:pt x="560936" y="1363438"/>
                </a:cubicBezTo>
                <a:cubicBezTo>
                  <a:pt x="569007" y="1359487"/>
                  <a:pt x="577635" y="1357499"/>
                  <a:pt x="586819" y="1357499"/>
                </a:cubicBezTo>
                <a:close/>
                <a:moveTo>
                  <a:pt x="840518" y="1328210"/>
                </a:moveTo>
                <a:lnTo>
                  <a:pt x="882063" y="1369759"/>
                </a:lnTo>
                <a:lnTo>
                  <a:pt x="840518" y="1411304"/>
                </a:lnTo>
                <a:lnTo>
                  <a:pt x="798969" y="1369759"/>
                </a:lnTo>
                <a:close/>
                <a:moveTo>
                  <a:pt x="703095" y="1195389"/>
                </a:moveTo>
                <a:cubicBezTo>
                  <a:pt x="708172" y="1195389"/>
                  <a:pt x="712979" y="1196480"/>
                  <a:pt x="717460" y="1198648"/>
                </a:cubicBezTo>
                <a:cubicBezTo>
                  <a:pt x="721959" y="1200796"/>
                  <a:pt x="725900" y="1203738"/>
                  <a:pt x="729263" y="1207433"/>
                </a:cubicBezTo>
                <a:cubicBezTo>
                  <a:pt x="732639" y="1211155"/>
                  <a:pt x="735281" y="1215471"/>
                  <a:pt x="737214" y="1220381"/>
                </a:cubicBezTo>
                <a:cubicBezTo>
                  <a:pt x="739128" y="1225292"/>
                  <a:pt x="740107" y="1230561"/>
                  <a:pt x="740107" y="1236127"/>
                </a:cubicBezTo>
                <a:cubicBezTo>
                  <a:pt x="740107" y="1243067"/>
                  <a:pt x="738607" y="1249545"/>
                  <a:pt x="735608" y="1255615"/>
                </a:cubicBezTo>
                <a:cubicBezTo>
                  <a:pt x="732696" y="1261679"/>
                  <a:pt x="728542" y="1266589"/>
                  <a:pt x="723227" y="1270325"/>
                </a:cubicBezTo>
                <a:cubicBezTo>
                  <a:pt x="724802" y="1270601"/>
                  <a:pt x="727004" y="1270905"/>
                  <a:pt x="729897" y="1271299"/>
                </a:cubicBezTo>
                <a:cubicBezTo>
                  <a:pt x="732765" y="1271658"/>
                  <a:pt x="735765" y="1272079"/>
                  <a:pt x="738896" y="1272514"/>
                </a:cubicBezTo>
                <a:cubicBezTo>
                  <a:pt x="742002" y="1272970"/>
                  <a:pt x="744914" y="1273426"/>
                  <a:pt x="747625" y="1273902"/>
                </a:cubicBezTo>
                <a:cubicBezTo>
                  <a:pt x="750317" y="1274386"/>
                  <a:pt x="752281" y="1274821"/>
                  <a:pt x="753492" y="1275180"/>
                </a:cubicBezTo>
                <a:cubicBezTo>
                  <a:pt x="755500" y="1275815"/>
                  <a:pt x="757559" y="1277169"/>
                  <a:pt x="759604" y="1279178"/>
                </a:cubicBezTo>
                <a:cubicBezTo>
                  <a:pt x="761644" y="1281223"/>
                  <a:pt x="763539" y="1283571"/>
                  <a:pt x="765258" y="1286216"/>
                </a:cubicBezTo>
                <a:cubicBezTo>
                  <a:pt x="766990" y="1288881"/>
                  <a:pt x="768383" y="1291623"/>
                  <a:pt x="769431" y="1294503"/>
                </a:cubicBezTo>
                <a:cubicBezTo>
                  <a:pt x="770517" y="1297327"/>
                  <a:pt x="771044" y="1299931"/>
                  <a:pt x="771044" y="1302300"/>
                </a:cubicBezTo>
                <a:lnTo>
                  <a:pt x="771044" y="1339122"/>
                </a:lnTo>
                <a:cubicBezTo>
                  <a:pt x="770461" y="1339405"/>
                  <a:pt x="769833" y="1339819"/>
                  <a:pt x="769105" y="1340455"/>
                </a:cubicBezTo>
                <a:cubicBezTo>
                  <a:pt x="768383" y="1341111"/>
                  <a:pt x="767605" y="1341712"/>
                  <a:pt x="766777" y="1342326"/>
                </a:cubicBezTo>
                <a:cubicBezTo>
                  <a:pt x="765930" y="1342920"/>
                  <a:pt x="765133" y="1343459"/>
                  <a:pt x="764392" y="1343894"/>
                </a:cubicBezTo>
                <a:cubicBezTo>
                  <a:pt x="763633" y="1344357"/>
                  <a:pt x="762999" y="1344550"/>
                  <a:pt x="762491" y="1344550"/>
                </a:cubicBezTo>
                <a:lnTo>
                  <a:pt x="643969" y="1344550"/>
                </a:lnTo>
                <a:cubicBezTo>
                  <a:pt x="641949" y="1344550"/>
                  <a:pt x="640430" y="1343880"/>
                  <a:pt x="639382" y="1342506"/>
                </a:cubicBezTo>
                <a:cubicBezTo>
                  <a:pt x="638334" y="1341152"/>
                  <a:pt x="637048" y="1340020"/>
                  <a:pt x="635498" y="1339122"/>
                </a:cubicBezTo>
                <a:lnTo>
                  <a:pt x="635498" y="1302300"/>
                </a:lnTo>
                <a:cubicBezTo>
                  <a:pt x="635498" y="1299931"/>
                  <a:pt x="636019" y="1297327"/>
                  <a:pt x="637086" y="1294503"/>
                </a:cubicBezTo>
                <a:cubicBezTo>
                  <a:pt x="638171" y="1291623"/>
                  <a:pt x="639545" y="1288916"/>
                  <a:pt x="641240" y="1286312"/>
                </a:cubicBezTo>
                <a:cubicBezTo>
                  <a:pt x="642940" y="1283709"/>
                  <a:pt x="644817" y="1281361"/>
                  <a:pt x="646900" y="1279254"/>
                </a:cubicBezTo>
                <a:cubicBezTo>
                  <a:pt x="648958" y="1277190"/>
                  <a:pt x="651017" y="1275795"/>
                  <a:pt x="653044" y="1275159"/>
                </a:cubicBezTo>
                <a:cubicBezTo>
                  <a:pt x="654073" y="1274800"/>
                  <a:pt x="655968" y="1274365"/>
                  <a:pt x="658735" y="1273889"/>
                </a:cubicBezTo>
                <a:cubicBezTo>
                  <a:pt x="661496" y="1273405"/>
                  <a:pt x="664465" y="1272949"/>
                  <a:pt x="667608" y="1272494"/>
                </a:cubicBezTo>
                <a:cubicBezTo>
                  <a:pt x="670752" y="1272058"/>
                  <a:pt x="673752" y="1271637"/>
                  <a:pt x="676639" y="1271285"/>
                </a:cubicBezTo>
                <a:cubicBezTo>
                  <a:pt x="679513" y="1270884"/>
                  <a:pt x="681734" y="1270587"/>
                  <a:pt x="683291" y="1270304"/>
                </a:cubicBezTo>
                <a:cubicBezTo>
                  <a:pt x="677994" y="1266568"/>
                  <a:pt x="673859" y="1261700"/>
                  <a:pt x="670803" y="1255712"/>
                </a:cubicBezTo>
                <a:cubicBezTo>
                  <a:pt x="667765" y="1249711"/>
                  <a:pt x="666266" y="1243185"/>
                  <a:pt x="666266" y="1236127"/>
                </a:cubicBezTo>
                <a:cubicBezTo>
                  <a:pt x="666266" y="1230561"/>
                  <a:pt x="667245" y="1225292"/>
                  <a:pt x="669196" y="1220381"/>
                </a:cubicBezTo>
                <a:cubicBezTo>
                  <a:pt x="671148" y="1215471"/>
                  <a:pt x="673802" y="1211155"/>
                  <a:pt x="677109" y="1207433"/>
                </a:cubicBezTo>
                <a:cubicBezTo>
                  <a:pt x="680435" y="1203738"/>
                  <a:pt x="684301" y="1200796"/>
                  <a:pt x="688782" y="1198648"/>
                </a:cubicBezTo>
                <a:cubicBezTo>
                  <a:pt x="693250" y="1196480"/>
                  <a:pt x="698019" y="1195389"/>
                  <a:pt x="703095" y="1195389"/>
                </a:cubicBezTo>
                <a:close/>
                <a:moveTo>
                  <a:pt x="926517" y="1178361"/>
                </a:moveTo>
                <a:cubicBezTo>
                  <a:pt x="931288" y="1178361"/>
                  <a:pt x="935805" y="1179382"/>
                  <a:pt x="940015" y="1181412"/>
                </a:cubicBezTo>
                <a:cubicBezTo>
                  <a:pt x="944243" y="1183423"/>
                  <a:pt x="947946" y="1186176"/>
                  <a:pt x="951107" y="1189635"/>
                </a:cubicBezTo>
                <a:cubicBezTo>
                  <a:pt x="954279" y="1193119"/>
                  <a:pt x="956762" y="1197160"/>
                  <a:pt x="958578" y="1201756"/>
                </a:cubicBezTo>
                <a:cubicBezTo>
                  <a:pt x="960377" y="1206352"/>
                  <a:pt x="961297" y="1211285"/>
                  <a:pt x="961297" y="1216495"/>
                </a:cubicBezTo>
                <a:cubicBezTo>
                  <a:pt x="961297" y="1222992"/>
                  <a:pt x="959887" y="1229062"/>
                  <a:pt x="957069" y="1234738"/>
                </a:cubicBezTo>
                <a:cubicBezTo>
                  <a:pt x="954332" y="1240414"/>
                  <a:pt x="950429" y="1245010"/>
                  <a:pt x="945434" y="1248507"/>
                </a:cubicBezTo>
                <a:cubicBezTo>
                  <a:pt x="946914" y="1248766"/>
                  <a:pt x="948984" y="1249050"/>
                  <a:pt x="951702" y="1249419"/>
                </a:cubicBezTo>
                <a:cubicBezTo>
                  <a:pt x="954397" y="1249755"/>
                  <a:pt x="957216" y="1250149"/>
                  <a:pt x="960159" y="1250556"/>
                </a:cubicBezTo>
                <a:cubicBezTo>
                  <a:pt x="963077" y="1250983"/>
                  <a:pt x="965814" y="1251410"/>
                  <a:pt x="968361" y="1251856"/>
                </a:cubicBezTo>
                <a:cubicBezTo>
                  <a:pt x="970891" y="1252308"/>
                  <a:pt x="972737" y="1252715"/>
                  <a:pt x="973875" y="1253052"/>
                </a:cubicBezTo>
                <a:cubicBezTo>
                  <a:pt x="975762" y="1253646"/>
                  <a:pt x="977696" y="1254913"/>
                  <a:pt x="979618" y="1256795"/>
                </a:cubicBezTo>
                <a:cubicBezTo>
                  <a:pt x="981535" y="1258708"/>
                  <a:pt x="983315" y="1260906"/>
                  <a:pt x="984931" y="1263382"/>
                </a:cubicBezTo>
                <a:cubicBezTo>
                  <a:pt x="986559" y="1265877"/>
                  <a:pt x="987868" y="1268444"/>
                  <a:pt x="988853" y="1271139"/>
                </a:cubicBezTo>
                <a:cubicBezTo>
                  <a:pt x="989873" y="1273783"/>
                  <a:pt x="990362" y="1276220"/>
                  <a:pt x="990362" y="1278438"/>
                </a:cubicBezTo>
                <a:lnTo>
                  <a:pt x="990362" y="1312906"/>
                </a:lnTo>
                <a:cubicBezTo>
                  <a:pt x="989820" y="1313171"/>
                  <a:pt x="989230" y="1313559"/>
                  <a:pt x="988546" y="1314154"/>
                </a:cubicBezTo>
                <a:cubicBezTo>
                  <a:pt x="987868" y="1314768"/>
                  <a:pt x="987137" y="1315330"/>
                  <a:pt x="986358" y="1315906"/>
                </a:cubicBezTo>
                <a:cubicBezTo>
                  <a:pt x="985562" y="1316462"/>
                  <a:pt x="984813" y="1316966"/>
                  <a:pt x="984117" y="1317373"/>
                </a:cubicBezTo>
                <a:cubicBezTo>
                  <a:pt x="983404" y="1317806"/>
                  <a:pt x="982808" y="1317987"/>
                  <a:pt x="982331" y="1317987"/>
                </a:cubicBezTo>
                <a:lnTo>
                  <a:pt x="870957" y="1317987"/>
                </a:lnTo>
                <a:cubicBezTo>
                  <a:pt x="869058" y="1317987"/>
                  <a:pt x="867631" y="1317360"/>
                  <a:pt x="866646" y="1316074"/>
                </a:cubicBezTo>
                <a:cubicBezTo>
                  <a:pt x="865662" y="1314807"/>
                  <a:pt x="864453" y="1313747"/>
                  <a:pt x="862996" y="1312906"/>
                </a:cubicBezTo>
                <a:lnTo>
                  <a:pt x="862996" y="1278438"/>
                </a:lnTo>
                <a:cubicBezTo>
                  <a:pt x="862996" y="1276220"/>
                  <a:pt x="863486" y="1273783"/>
                  <a:pt x="864488" y="1271139"/>
                </a:cubicBezTo>
                <a:cubicBezTo>
                  <a:pt x="865508" y="1268444"/>
                  <a:pt x="866800" y="1265909"/>
                  <a:pt x="868392" y="1263472"/>
                </a:cubicBezTo>
                <a:cubicBezTo>
                  <a:pt x="869990" y="1261035"/>
                  <a:pt x="871753" y="1258837"/>
                  <a:pt x="873711" y="1256866"/>
                </a:cubicBezTo>
                <a:cubicBezTo>
                  <a:pt x="875645" y="1254933"/>
                  <a:pt x="877579" y="1253627"/>
                  <a:pt x="879484" y="1253032"/>
                </a:cubicBezTo>
                <a:cubicBezTo>
                  <a:pt x="880451" y="1252696"/>
                  <a:pt x="882232" y="1252289"/>
                  <a:pt x="884832" y="1251843"/>
                </a:cubicBezTo>
                <a:cubicBezTo>
                  <a:pt x="887427" y="1251390"/>
                  <a:pt x="890216" y="1250964"/>
                  <a:pt x="893170" y="1250537"/>
                </a:cubicBezTo>
                <a:cubicBezTo>
                  <a:pt x="896125" y="1250130"/>
                  <a:pt x="898943" y="1249735"/>
                  <a:pt x="901656" y="1249406"/>
                </a:cubicBezTo>
                <a:cubicBezTo>
                  <a:pt x="904357" y="1249031"/>
                  <a:pt x="906444" y="1248753"/>
                  <a:pt x="907907" y="1248488"/>
                </a:cubicBezTo>
                <a:cubicBezTo>
                  <a:pt x="902930" y="1244990"/>
                  <a:pt x="899044" y="1240433"/>
                  <a:pt x="896172" y="1234828"/>
                </a:cubicBezTo>
                <a:cubicBezTo>
                  <a:pt x="893318" y="1229211"/>
                  <a:pt x="891908" y="1223102"/>
                  <a:pt x="891908" y="1216495"/>
                </a:cubicBezTo>
                <a:cubicBezTo>
                  <a:pt x="891908" y="1211285"/>
                  <a:pt x="892828" y="1206352"/>
                  <a:pt x="894662" y="1201756"/>
                </a:cubicBezTo>
                <a:cubicBezTo>
                  <a:pt x="896496" y="1197160"/>
                  <a:pt x="898991" y="1193119"/>
                  <a:pt x="902098" y="1189635"/>
                </a:cubicBezTo>
                <a:cubicBezTo>
                  <a:pt x="905223" y="1186176"/>
                  <a:pt x="908856" y="1183423"/>
                  <a:pt x="913072" y="1181412"/>
                </a:cubicBezTo>
                <a:cubicBezTo>
                  <a:pt x="917265" y="1179382"/>
                  <a:pt x="921746" y="1178361"/>
                  <a:pt x="926517" y="1178361"/>
                </a:cubicBezTo>
                <a:close/>
                <a:moveTo>
                  <a:pt x="792760" y="1151797"/>
                </a:moveTo>
                <a:cubicBezTo>
                  <a:pt x="795056" y="1151797"/>
                  <a:pt x="797230" y="1152310"/>
                  <a:pt x="799256" y="1153330"/>
                </a:cubicBezTo>
                <a:cubicBezTo>
                  <a:pt x="801291" y="1154340"/>
                  <a:pt x="803073" y="1155724"/>
                  <a:pt x="804594" y="1157461"/>
                </a:cubicBezTo>
                <a:cubicBezTo>
                  <a:pt x="806121" y="1159212"/>
                  <a:pt x="807316" y="1161242"/>
                  <a:pt x="808190" y="1163551"/>
                </a:cubicBezTo>
                <a:cubicBezTo>
                  <a:pt x="809056" y="1165861"/>
                  <a:pt x="809499" y="1168339"/>
                  <a:pt x="809499" y="1170957"/>
                </a:cubicBezTo>
                <a:cubicBezTo>
                  <a:pt x="809499" y="1174221"/>
                  <a:pt x="808820" y="1177271"/>
                  <a:pt x="807464" y="1180123"/>
                </a:cubicBezTo>
                <a:cubicBezTo>
                  <a:pt x="806147" y="1182975"/>
                  <a:pt x="804268" y="1185284"/>
                  <a:pt x="801864" y="1187041"/>
                </a:cubicBezTo>
                <a:cubicBezTo>
                  <a:pt x="802576" y="1187171"/>
                  <a:pt x="803573" y="1187314"/>
                  <a:pt x="804881" y="1187499"/>
                </a:cubicBezTo>
                <a:cubicBezTo>
                  <a:pt x="806178" y="1187668"/>
                  <a:pt x="807535" y="1187866"/>
                  <a:pt x="808951" y="1188071"/>
                </a:cubicBezTo>
                <a:cubicBezTo>
                  <a:pt x="810356" y="1188285"/>
                  <a:pt x="811672" y="1188499"/>
                  <a:pt x="812899" y="1188723"/>
                </a:cubicBezTo>
                <a:cubicBezTo>
                  <a:pt x="814116" y="1188951"/>
                  <a:pt x="815004" y="1189155"/>
                  <a:pt x="815552" y="1189324"/>
                </a:cubicBezTo>
                <a:cubicBezTo>
                  <a:pt x="816460" y="1189623"/>
                  <a:pt x="817391" y="1190260"/>
                  <a:pt x="818316" y="1191205"/>
                </a:cubicBezTo>
                <a:cubicBezTo>
                  <a:pt x="819239" y="1192166"/>
                  <a:pt x="820096" y="1193271"/>
                  <a:pt x="820873" y="1194515"/>
                </a:cubicBezTo>
                <a:cubicBezTo>
                  <a:pt x="821657" y="1195768"/>
                  <a:pt x="822287" y="1197058"/>
                  <a:pt x="822761" y="1198412"/>
                </a:cubicBezTo>
                <a:cubicBezTo>
                  <a:pt x="823252" y="1199741"/>
                  <a:pt x="823490" y="1200965"/>
                  <a:pt x="823490" y="1202079"/>
                </a:cubicBezTo>
                <a:lnTo>
                  <a:pt x="823490" y="1219398"/>
                </a:lnTo>
                <a:cubicBezTo>
                  <a:pt x="823226" y="1219531"/>
                  <a:pt x="822942" y="1219726"/>
                  <a:pt x="822613" y="1220025"/>
                </a:cubicBezTo>
                <a:cubicBezTo>
                  <a:pt x="822287" y="1220333"/>
                  <a:pt x="821935" y="1220616"/>
                  <a:pt x="821560" y="1220905"/>
                </a:cubicBezTo>
                <a:cubicBezTo>
                  <a:pt x="821177" y="1221184"/>
                  <a:pt x="820817" y="1221437"/>
                  <a:pt x="820482" y="1221642"/>
                </a:cubicBezTo>
                <a:cubicBezTo>
                  <a:pt x="820138" y="1221860"/>
                  <a:pt x="819852" y="1221951"/>
                  <a:pt x="819622" y="1221951"/>
                </a:cubicBezTo>
                <a:lnTo>
                  <a:pt x="766020" y="1221951"/>
                </a:lnTo>
                <a:cubicBezTo>
                  <a:pt x="765106" y="1221951"/>
                  <a:pt x="764419" y="1221636"/>
                  <a:pt x="763945" y="1220989"/>
                </a:cubicBezTo>
                <a:cubicBezTo>
                  <a:pt x="763471" y="1220353"/>
                  <a:pt x="762889" y="1219820"/>
                  <a:pt x="762188" y="1219398"/>
                </a:cubicBezTo>
                <a:lnTo>
                  <a:pt x="762188" y="1202079"/>
                </a:lnTo>
                <a:cubicBezTo>
                  <a:pt x="762188" y="1200965"/>
                  <a:pt x="762424" y="1199741"/>
                  <a:pt x="762906" y="1198412"/>
                </a:cubicBezTo>
                <a:cubicBezTo>
                  <a:pt x="763397" y="1197058"/>
                  <a:pt x="764019" y="1195785"/>
                  <a:pt x="764785" y="1194560"/>
                </a:cubicBezTo>
                <a:cubicBezTo>
                  <a:pt x="765554" y="1193336"/>
                  <a:pt x="766403" y="1192231"/>
                  <a:pt x="767345" y="1191241"/>
                </a:cubicBezTo>
                <a:cubicBezTo>
                  <a:pt x="768276" y="1190270"/>
                  <a:pt x="769207" y="1189613"/>
                  <a:pt x="770123" y="1189315"/>
                </a:cubicBezTo>
                <a:cubicBezTo>
                  <a:pt x="770589" y="1189146"/>
                  <a:pt x="771446" y="1188941"/>
                  <a:pt x="772697" y="1188717"/>
                </a:cubicBezTo>
                <a:cubicBezTo>
                  <a:pt x="773946" y="1188490"/>
                  <a:pt x="775289" y="1188275"/>
                  <a:pt x="776710" y="1188061"/>
                </a:cubicBezTo>
                <a:cubicBezTo>
                  <a:pt x="778132" y="1187856"/>
                  <a:pt x="779489" y="1187658"/>
                  <a:pt x="780794" y="1187492"/>
                </a:cubicBezTo>
                <a:cubicBezTo>
                  <a:pt x="782094" y="1187304"/>
                  <a:pt x="783099" y="1187164"/>
                  <a:pt x="783803" y="1187031"/>
                </a:cubicBezTo>
                <a:cubicBezTo>
                  <a:pt x="781407" y="1185274"/>
                  <a:pt x="779537" y="1182984"/>
                  <a:pt x="778155" y="1180168"/>
                </a:cubicBezTo>
                <a:cubicBezTo>
                  <a:pt x="776781" y="1177346"/>
                  <a:pt x="776103" y="1174276"/>
                  <a:pt x="776103" y="1170957"/>
                </a:cubicBezTo>
                <a:cubicBezTo>
                  <a:pt x="776103" y="1168339"/>
                  <a:pt x="776546" y="1165861"/>
                  <a:pt x="777428" y="1163551"/>
                </a:cubicBezTo>
                <a:cubicBezTo>
                  <a:pt x="778311" y="1161242"/>
                  <a:pt x="779512" y="1159212"/>
                  <a:pt x="781007" y="1157461"/>
                </a:cubicBezTo>
                <a:cubicBezTo>
                  <a:pt x="782511" y="1155724"/>
                  <a:pt x="784260" y="1154340"/>
                  <a:pt x="786289" y="1153330"/>
                </a:cubicBezTo>
                <a:cubicBezTo>
                  <a:pt x="788307" y="1152310"/>
                  <a:pt x="790464" y="1151797"/>
                  <a:pt x="792760" y="1151797"/>
                </a:cubicBezTo>
                <a:close/>
                <a:moveTo>
                  <a:pt x="1278487" y="1065293"/>
                </a:moveTo>
                <a:lnTo>
                  <a:pt x="1320032" y="1106842"/>
                </a:lnTo>
                <a:lnTo>
                  <a:pt x="1278487" y="1148387"/>
                </a:lnTo>
                <a:lnTo>
                  <a:pt x="1236938" y="1106842"/>
                </a:lnTo>
                <a:close/>
                <a:moveTo>
                  <a:pt x="1152160" y="1059843"/>
                </a:moveTo>
                <a:cubicBezTo>
                  <a:pt x="1161344" y="1059843"/>
                  <a:pt x="1170040" y="1061831"/>
                  <a:pt x="1178146" y="1065782"/>
                </a:cubicBezTo>
                <a:cubicBezTo>
                  <a:pt x="1186285" y="1069695"/>
                  <a:pt x="1193414" y="1075055"/>
                  <a:pt x="1199499" y="1081786"/>
                </a:cubicBezTo>
                <a:cubicBezTo>
                  <a:pt x="1205607" y="1088568"/>
                  <a:pt x="1210386" y="1096431"/>
                  <a:pt x="1213882" y="1105377"/>
                </a:cubicBezTo>
                <a:cubicBezTo>
                  <a:pt x="1217345" y="1114323"/>
                  <a:pt x="1219116" y="1123923"/>
                  <a:pt x="1219116" y="1134064"/>
                </a:cubicBezTo>
                <a:cubicBezTo>
                  <a:pt x="1219116" y="1146709"/>
                  <a:pt x="1216402" y="1158524"/>
                  <a:pt x="1210976" y="1169571"/>
                </a:cubicBezTo>
                <a:cubicBezTo>
                  <a:pt x="1205709" y="1180618"/>
                  <a:pt x="1198194" y="1189564"/>
                  <a:pt x="1188578" y="1196371"/>
                </a:cubicBezTo>
                <a:cubicBezTo>
                  <a:pt x="1191428" y="1196874"/>
                  <a:pt x="1195412" y="1197427"/>
                  <a:pt x="1200646" y="1198145"/>
                </a:cubicBezTo>
                <a:cubicBezTo>
                  <a:pt x="1205834" y="1198799"/>
                  <a:pt x="1211260" y="1199566"/>
                  <a:pt x="1216925" y="1200359"/>
                </a:cubicBezTo>
                <a:cubicBezTo>
                  <a:pt x="1222544" y="1201189"/>
                  <a:pt x="1227811" y="1202020"/>
                  <a:pt x="1232716" y="1202888"/>
                </a:cubicBezTo>
                <a:cubicBezTo>
                  <a:pt x="1237586" y="1203769"/>
                  <a:pt x="1241139" y="1204561"/>
                  <a:pt x="1243330" y="1205216"/>
                </a:cubicBezTo>
                <a:cubicBezTo>
                  <a:pt x="1246963" y="1206373"/>
                  <a:pt x="1250686" y="1208839"/>
                  <a:pt x="1254387" y="1212501"/>
                </a:cubicBezTo>
                <a:cubicBezTo>
                  <a:pt x="1258077" y="1216225"/>
                  <a:pt x="1261505" y="1220503"/>
                  <a:pt x="1264615" y="1225322"/>
                </a:cubicBezTo>
                <a:cubicBezTo>
                  <a:pt x="1267749" y="1230178"/>
                  <a:pt x="1270269" y="1235174"/>
                  <a:pt x="1272165" y="1240420"/>
                </a:cubicBezTo>
                <a:cubicBezTo>
                  <a:pt x="1274129" y="1245566"/>
                  <a:pt x="1275082" y="1250310"/>
                  <a:pt x="1275082" y="1254625"/>
                </a:cubicBezTo>
                <a:lnTo>
                  <a:pt x="1275082" y="1321713"/>
                </a:lnTo>
                <a:cubicBezTo>
                  <a:pt x="1274026" y="1322229"/>
                  <a:pt x="1272891" y="1322984"/>
                  <a:pt x="1271574" y="1324141"/>
                </a:cubicBezTo>
                <a:cubicBezTo>
                  <a:pt x="1270269" y="1325336"/>
                  <a:pt x="1268861" y="1326431"/>
                  <a:pt x="1267363" y="1327551"/>
                </a:cubicBezTo>
                <a:cubicBezTo>
                  <a:pt x="1265830" y="1328633"/>
                  <a:pt x="1264388" y="1329614"/>
                  <a:pt x="1263049" y="1330407"/>
                </a:cubicBezTo>
                <a:cubicBezTo>
                  <a:pt x="1261675" y="1331250"/>
                  <a:pt x="1260529" y="1331615"/>
                  <a:pt x="1259609" y="1331615"/>
                </a:cubicBezTo>
                <a:lnTo>
                  <a:pt x="1045200" y="1331615"/>
                </a:lnTo>
                <a:cubicBezTo>
                  <a:pt x="1041544" y="1331615"/>
                  <a:pt x="1038797" y="1330382"/>
                  <a:pt x="1036901" y="1327878"/>
                </a:cubicBezTo>
                <a:cubicBezTo>
                  <a:pt x="1035005" y="1325412"/>
                  <a:pt x="1032678" y="1323348"/>
                  <a:pt x="1029874" y="1321713"/>
                </a:cubicBezTo>
                <a:lnTo>
                  <a:pt x="1029874" y="1254625"/>
                </a:lnTo>
                <a:cubicBezTo>
                  <a:pt x="1029874" y="1250310"/>
                  <a:pt x="1030816" y="1245566"/>
                  <a:pt x="1032746" y="1240420"/>
                </a:cubicBezTo>
                <a:cubicBezTo>
                  <a:pt x="1034710" y="1235174"/>
                  <a:pt x="1037196" y="1230241"/>
                  <a:pt x="1040261" y="1225498"/>
                </a:cubicBezTo>
                <a:cubicBezTo>
                  <a:pt x="1043338" y="1220755"/>
                  <a:pt x="1046732" y="1216477"/>
                  <a:pt x="1050501" y="1212639"/>
                </a:cubicBezTo>
                <a:cubicBezTo>
                  <a:pt x="1054225" y="1208877"/>
                  <a:pt x="1057948" y="1206336"/>
                  <a:pt x="1061615" y="1205178"/>
                </a:cubicBezTo>
                <a:cubicBezTo>
                  <a:pt x="1063477" y="1204524"/>
                  <a:pt x="1066905" y="1203731"/>
                  <a:pt x="1071911" y="1202863"/>
                </a:cubicBezTo>
                <a:cubicBezTo>
                  <a:pt x="1076906" y="1201982"/>
                  <a:pt x="1082276" y="1201152"/>
                  <a:pt x="1087963" y="1200321"/>
                </a:cubicBezTo>
                <a:cubicBezTo>
                  <a:pt x="1093651" y="1199529"/>
                  <a:pt x="1099077" y="1198761"/>
                  <a:pt x="1104299" y="1198119"/>
                </a:cubicBezTo>
                <a:cubicBezTo>
                  <a:pt x="1109499" y="1197390"/>
                  <a:pt x="1113517" y="1196849"/>
                  <a:pt x="1116333" y="1196333"/>
                </a:cubicBezTo>
                <a:cubicBezTo>
                  <a:pt x="1106751" y="1189526"/>
                  <a:pt x="1099270" y="1180656"/>
                  <a:pt x="1093742" y="1169747"/>
                </a:cubicBezTo>
                <a:cubicBezTo>
                  <a:pt x="1088247" y="1158813"/>
                  <a:pt x="1085534" y="1146923"/>
                  <a:pt x="1085534" y="1134064"/>
                </a:cubicBezTo>
                <a:cubicBezTo>
                  <a:pt x="1085534" y="1123923"/>
                  <a:pt x="1087305" y="1114323"/>
                  <a:pt x="1090836" y="1105377"/>
                </a:cubicBezTo>
                <a:cubicBezTo>
                  <a:pt x="1094366" y="1096431"/>
                  <a:pt x="1099168" y="1088568"/>
                  <a:pt x="1105151" y="1081786"/>
                </a:cubicBezTo>
                <a:cubicBezTo>
                  <a:pt x="1111167" y="1075055"/>
                  <a:pt x="1118160" y="1069695"/>
                  <a:pt x="1126277" y="1065782"/>
                </a:cubicBezTo>
                <a:cubicBezTo>
                  <a:pt x="1134349" y="1061831"/>
                  <a:pt x="1142976" y="1059843"/>
                  <a:pt x="1152160" y="1059843"/>
                </a:cubicBezTo>
                <a:close/>
                <a:moveTo>
                  <a:pt x="1399950" y="1050989"/>
                </a:moveTo>
                <a:cubicBezTo>
                  <a:pt x="1403394" y="1050989"/>
                  <a:pt x="1406655" y="1051726"/>
                  <a:pt x="1409695" y="1053192"/>
                </a:cubicBezTo>
                <a:cubicBezTo>
                  <a:pt x="1412747" y="1054643"/>
                  <a:pt x="1415421" y="1056631"/>
                  <a:pt x="1417702" y="1059128"/>
                </a:cubicBezTo>
                <a:cubicBezTo>
                  <a:pt x="1419993" y="1061644"/>
                  <a:pt x="1421785" y="1064561"/>
                  <a:pt x="1423096" y="1067879"/>
                </a:cubicBezTo>
                <a:cubicBezTo>
                  <a:pt x="1424395" y="1071197"/>
                  <a:pt x="1425059" y="1074758"/>
                  <a:pt x="1425059" y="1078520"/>
                </a:cubicBezTo>
                <a:cubicBezTo>
                  <a:pt x="1425059" y="1083210"/>
                  <a:pt x="1424041" y="1087592"/>
                  <a:pt x="1422006" y="1091690"/>
                </a:cubicBezTo>
                <a:cubicBezTo>
                  <a:pt x="1420031" y="1095788"/>
                  <a:pt x="1417213" y="1099106"/>
                  <a:pt x="1413607" y="1101631"/>
                </a:cubicBezTo>
                <a:cubicBezTo>
                  <a:pt x="1414676" y="1101818"/>
                  <a:pt x="1416170" y="1102023"/>
                  <a:pt x="1418132" y="1102289"/>
                </a:cubicBezTo>
                <a:cubicBezTo>
                  <a:pt x="1420078" y="1102532"/>
                  <a:pt x="1422113" y="1102816"/>
                  <a:pt x="1424237" y="1103110"/>
                </a:cubicBezTo>
                <a:cubicBezTo>
                  <a:pt x="1426344" y="1103418"/>
                  <a:pt x="1428320" y="1103726"/>
                  <a:pt x="1430159" y="1104048"/>
                </a:cubicBezTo>
                <a:cubicBezTo>
                  <a:pt x="1431985" y="1104375"/>
                  <a:pt x="1433317" y="1104669"/>
                  <a:pt x="1434139" y="1104912"/>
                </a:cubicBezTo>
                <a:cubicBezTo>
                  <a:pt x="1435501" y="1105341"/>
                  <a:pt x="1436898" y="1106256"/>
                  <a:pt x="1438286" y="1107614"/>
                </a:cubicBezTo>
                <a:cubicBezTo>
                  <a:pt x="1439669" y="1108995"/>
                  <a:pt x="1440955" y="1110582"/>
                  <a:pt x="1442121" y="1112370"/>
                </a:cubicBezTo>
                <a:cubicBezTo>
                  <a:pt x="1443296" y="1114171"/>
                  <a:pt x="1444241" y="1116024"/>
                  <a:pt x="1444952" y="1117970"/>
                </a:cubicBezTo>
                <a:cubicBezTo>
                  <a:pt x="1445689" y="1119879"/>
                  <a:pt x="1446046" y="1121638"/>
                  <a:pt x="1446046" y="1123239"/>
                </a:cubicBezTo>
                <a:lnTo>
                  <a:pt x="1446046" y="1148124"/>
                </a:lnTo>
                <a:cubicBezTo>
                  <a:pt x="1445650" y="1148315"/>
                  <a:pt x="1445225" y="1148595"/>
                  <a:pt x="1444731" y="1149025"/>
                </a:cubicBezTo>
                <a:cubicBezTo>
                  <a:pt x="1444241" y="1149468"/>
                  <a:pt x="1443713" y="1149874"/>
                  <a:pt x="1443151" y="1150289"/>
                </a:cubicBezTo>
                <a:cubicBezTo>
                  <a:pt x="1442577" y="1150691"/>
                  <a:pt x="1442036" y="1151055"/>
                  <a:pt x="1441534" y="1151349"/>
                </a:cubicBezTo>
                <a:cubicBezTo>
                  <a:pt x="1441019" y="1151662"/>
                  <a:pt x="1440589" y="1151797"/>
                  <a:pt x="1440244" y="1151797"/>
                </a:cubicBezTo>
                <a:lnTo>
                  <a:pt x="1359840" y="1151797"/>
                </a:lnTo>
                <a:cubicBezTo>
                  <a:pt x="1358469" y="1151797"/>
                  <a:pt x="1357439" y="1151340"/>
                  <a:pt x="1356728" y="1150411"/>
                </a:cubicBezTo>
                <a:cubicBezTo>
                  <a:pt x="1356017" y="1149496"/>
                  <a:pt x="1355145" y="1148731"/>
                  <a:pt x="1354093" y="1148124"/>
                </a:cubicBezTo>
                <a:lnTo>
                  <a:pt x="1354093" y="1123239"/>
                </a:lnTo>
                <a:cubicBezTo>
                  <a:pt x="1354093" y="1121638"/>
                  <a:pt x="1354446" y="1119879"/>
                  <a:pt x="1355170" y="1117970"/>
                </a:cubicBezTo>
                <a:cubicBezTo>
                  <a:pt x="1355907" y="1116024"/>
                  <a:pt x="1356839" y="1114195"/>
                  <a:pt x="1357988" y="1112435"/>
                </a:cubicBezTo>
                <a:cubicBezTo>
                  <a:pt x="1359142" y="1110676"/>
                  <a:pt x="1360415" y="1109089"/>
                  <a:pt x="1361828" y="1107665"/>
                </a:cubicBezTo>
                <a:cubicBezTo>
                  <a:pt x="1363225" y="1106270"/>
                  <a:pt x="1364621" y="1105327"/>
                  <a:pt x="1365996" y="1104898"/>
                </a:cubicBezTo>
                <a:cubicBezTo>
                  <a:pt x="1366694" y="1104655"/>
                  <a:pt x="1367980" y="1104361"/>
                  <a:pt x="1369857" y="1104039"/>
                </a:cubicBezTo>
                <a:cubicBezTo>
                  <a:pt x="1371730" y="1103712"/>
                  <a:pt x="1373744" y="1103404"/>
                  <a:pt x="1375877" y="1103096"/>
                </a:cubicBezTo>
                <a:cubicBezTo>
                  <a:pt x="1378009" y="1102802"/>
                  <a:pt x="1380044" y="1102518"/>
                  <a:pt x="1382003" y="1102280"/>
                </a:cubicBezTo>
                <a:cubicBezTo>
                  <a:pt x="1383952" y="1102009"/>
                  <a:pt x="1385459" y="1101808"/>
                  <a:pt x="1386515" y="1101617"/>
                </a:cubicBezTo>
                <a:cubicBezTo>
                  <a:pt x="1382922" y="1099092"/>
                  <a:pt x="1380117" y="1095802"/>
                  <a:pt x="1378043" y="1091755"/>
                </a:cubicBezTo>
                <a:cubicBezTo>
                  <a:pt x="1375983" y="1087700"/>
                  <a:pt x="1374966" y="1083289"/>
                  <a:pt x="1374966" y="1078520"/>
                </a:cubicBezTo>
                <a:cubicBezTo>
                  <a:pt x="1374966" y="1074758"/>
                  <a:pt x="1375630" y="1071197"/>
                  <a:pt x="1376954" y="1067879"/>
                </a:cubicBezTo>
                <a:cubicBezTo>
                  <a:pt x="1378278" y="1064561"/>
                  <a:pt x="1380078" y="1061644"/>
                  <a:pt x="1382322" y="1059128"/>
                </a:cubicBezTo>
                <a:cubicBezTo>
                  <a:pt x="1384578" y="1056631"/>
                  <a:pt x="1387200" y="1054643"/>
                  <a:pt x="1390244" y="1053192"/>
                </a:cubicBezTo>
                <a:cubicBezTo>
                  <a:pt x="1393271" y="1051726"/>
                  <a:pt x="1396506" y="1050989"/>
                  <a:pt x="1399950" y="1050989"/>
                </a:cubicBezTo>
                <a:close/>
                <a:moveTo>
                  <a:pt x="1037366" y="1030555"/>
                </a:moveTo>
                <a:lnTo>
                  <a:pt x="1078911" y="1072104"/>
                </a:lnTo>
                <a:lnTo>
                  <a:pt x="1037366" y="1113649"/>
                </a:lnTo>
                <a:lnTo>
                  <a:pt x="995817" y="1072104"/>
                </a:lnTo>
                <a:close/>
                <a:moveTo>
                  <a:pt x="926563" y="1020338"/>
                </a:moveTo>
                <a:cubicBezTo>
                  <a:pt x="930007" y="1020338"/>
                  <a:pt x="933268" y="1021075"/>
                  <a:pt x="936308" y="1022541"/>
                </a:cubicBezTo>
                <a:cubicBezTo>
                  <a:pt x="939360" y="1023992"/>
                  <a:pt x="942034" y="1025980"/>
                  <a:pt x="944315" y="1028477"/>
                </a:cubicBezTo>
                <a:cubicBezTo>
                  <a:pt x="946606" y="1030993"/>
                  <a:pt x="948398" y="1033910"/>
                  <a:pt x="949709" y="1037228"/>
                </a:cubicBezTo>
                <a:cubicBezTo>
                  <a:pt x="951008" y="1040546"/>
                  <a:pt x="951672" y="1044107"/>
                  <a:pt x="951672" y="1047869"/>
                </a:cubicBezTo>
                <a:cubicBezTo>
                  <a:pt x="951672" y="1052559"/>
                  <a:pt x="950654" y="1056941"/>
                  <a:pt x="948619" y="1061039"/>
                </a:cubicBezTo>
                <a:cubicBezTo>
                  <a:pt x="946644" y="1065137"/>
                  <a:pt x="943826" y="1068455"/>
                  <a:pt x="940220" y="1070980"/>
                </a:cubicBezTo>
                <a:cubicBezTo>
                  <a:pt x="941289" y="1071167"/>
                  <a:pt x="942783" y="1071372"/>
                  <a:pt x="944745" y="1071638"/>
                </a:cubicBezTo>
                <a:cubicBezTo>
                  <a:pt x="946691" y="1071881"/>
                  <a:pt x="948726" y="1072165"/>
                  <a:pt x="950850" y="1072459"/>
                </a:cubicBezTo>
                <a:cubicBezTo>
                  <a:pt x="952957" y="1072767"/>
                  <a:pt x="954933" y="1073075"/>
                  <a:pt x="956772" y="1073397"/>
                </a:cubicBezTo>
                <a:cubicBezTo>
                  <a:pt x="958598" y="1073724"/>
                  <a:pt x="959930" y="1074018"/>
                  <a:pt x="960752" y="1074261"/>
                </a:cubicBezTo>
                <a:cubicBezTo>
                  <a:pt x="962114" y="1074690"/>
                  <a:pt x="963511" y="1075605"/>
                  <a:pt x="964898" y="1076963"/>
                </a:cubicBezTo>
                <a:cubicBezTo>
                  <a:pt x="966282" y="1078344"/>
                  <a:pt x="967568" y="1079931"/>
                  <a:pt x="968734" y="1081719"/>
                </a:cubicBezTo>
                <a:cubicBezTo>
                  <a:pt x="969909" y="1083520"/>
                  <a:pt x="970854" y="1085373"/>
                  <a:pt x="971565" y="1087319"/>
                </a:cubicBezTo>
                <a:cubicBezTo>
                  <a:pt x="972302" y="1089228"/>
                  <a:pt x="972659" y="1090987"/>
                  <a:pt x="972659" y="1092588"/>
                </a:cubicBezTo>
                <a:lnTo>
                  <a:pt x="972659" y="1117473"/>
                </a:lnTo>
                <a:cubicBezTo>
                  <a:pt x="972263" y="1117664"/>
                  <a:pt x="971838" y="1117944"/>
                  <a:pt x="971344" y="1118374"/>
                </a:cubicBezTo>
                <a:cubicBezTo>
                  <a:pt x="970854" y="1118817"/>
                  <a:pt x="970326" y="1119223"/>
                  <a:pt x="969764" y="1119638"/>
                </a:cubicBezTo>
                <a:cubicBezTo>
                  <a:pt x="969190" y="1120040"/>
                  <a:pt x="968649" y="1120404"/>
                  <a:pt x="968147" y="1120698"/>
                </a:cubicBezTo>
                <a:cubicBezTo>
                  <a:pt x="967632" y="1121011"/>
                  <a:pt x="967202" y="1121146"/>
                  <a:pt x="966857" y="1121146"/>
                </a:cubicBezTo>
                <a:lnTo>
                  <a:pt x="886453" y="1121146"/>
                </a:lnTo>
                <a:cubicBezTo>
                  <a:pt x="885082" y="1121146"/>
                  <a:pt x="884052" y="1120689"/>
                  <a:pt x="883341" y="1119760"/>
                </a:cubicBezTo>
                <a:cubicBezTo>
                  <a:pt x="882630" y="1118845"/>
                  <a:pt x="881758" y="1118080"/>
                  <a:pt x="880706" y="1117473"/>
                </a:cubicBezTo>
                <a:lnTo>
                  <a:pt x="880706" y="1092588"/>
                </a:lnTo>
                <a:cubicBezTo>
                  <a:pt x="880706" y="1090987"/>
                  <a:pt x="881059" y="1089228"/>
                  <a:pt x="881783" y="1087319"/>
                </a:cubicBezTo>
                <a:cubicBezTo>
                  <a:pt x="882520" y="1085373"/>
                  <a:pt x="883452" y="1083544"/>
                  <a:pt x="884601" y="1081784"/>
                </a:cubicBezTo>
                <a:cubicBezTo>
                  <a:pt x="885755" y="1080025"/>
                  <a:pt x="887028" y="1078438"/>
                  <a:pt x="888441" y="1077014"/>
                </a:cubicBezTo>
                <a:cubicBezTo>
                  <a:pt x="889838" y="1075619"/>
                  <a:pt x="891234" y="1074676"/>
                  <a:pt x="892609" y="1074247"/>
                </a:cubicBezTo>
                <a:cubicBezTo>
                  <a:pt x="893307" y="1074004"/>
                  <a:pt x="894593" y="1073710"/>
                  <a:pt x="896470" y="1073388"/>
                </a:cubicBezTo>
                <a:cubicBezTo>
                  <a:pt x="898343" y="1073061"/>
                  <a:pt x="900357" y="1072753"/>
                  <a:pt x="902490" y="1072445"/>
                </a:cubicBezTo>
                <a:cubicBezTo>
                  <a:pt x="904622" y="1072151"/>
                  <a:pt x="906657" y="1071867"/>
                  <a:pt x="908616" y="1071629"/>
                </a:cubicBezTo>
                <a:cubicBezTo>
                  <a:pt x="910565" y="1071358"/>
                  <a:pt x="912072" y="1071157"/>
                  <a:pt x="913128" y="1070966"/>
                </a:cubicBezTo>
                <a:cubicBezTo>
                  <a:pt x="909535" y="1068441"/>
                  <a:pt x="906730" y="1065151"/>
                  <a:pt x="904656" y="1061104"/>
                </a:cubicBezTo>
                <a:cubicBezTo>
                  <a:pt x="902596" y="1057049"/>
                  <a:pt x="901579" y="1052638"/>
                  <a:pt x="901579" y="1047869"/>
                </a:cubicBezTo>
                <a:cubicBezTo>
                  <a:pt x="901579" y="1044107"/>
                  <a:pt x="902243" y="1040546"/>
                  <a:pt x="903567" y="1037228"/>
                </a:cubicBezTo>
                <a:cubicBezTo>
                  <a:pt x="904891" y="1033910"/>
                  <a:pt x="906691" y="1030993"/>
                  <a:pt x="908935" y="1028477"/>
                </a:cubicBezTo>
                <a:cubicBezTo>
                  <a:pt x="911191" y="1025980"/>
                  <a:pt x="913813" y="1023992"/>
                  <a:pt x="916857" y="1022541"/>
                </a:cubicBezTo>
                <a:cubicBezTo>
                  <a:pt x="919884" y="1021075"/>
                  <a:pt x="923119" y="1020338"/>
                  <a:pt x="926563" y="1020338"/>
                </a:cubicBezTo>
                <a:close/>
                <a:moveTo>
                  <a:pt x="1212758" y="960398"/>
                </a:moveTo>
                <a:lnTo>
                  <a:pt x="1254644" y="1001947"/>
                </a:lnTo>
                <a:lnTo>
                  <a:pt x="1212758" y="1043492"/>
                </a:lnTo>
                <a:lnTo>
                  <a:pt x="1170868" y="1001947"/>
                </a:lnTo>
                <a:close/>
                <a:moveTo>
                  <a:pt x="1072445" y="925660"/>
                </a:moveTo>
                <a:lnTo>
                  <a:pt x="1114331" y="967209"/>
                </a:lnTo>
                <a:lnTo>
                  <a:pt x="1072445" y="1008754"/>
                </a:lnTo>
                <a:lnTo>
                  <a:pt x="1030555" y="967209"/>
                </a:lnTo>
                <a:close/>
                <a:moveTo>
                  <a:pt x="985521" y="897734"/>
                </a:moveTo>
                <a:cubicBezTo>
                  <a:pt x="987817" y="897734"/>
                  <a:pt x="989991" y="898247"/>
                  <a:pt x="992017" y="899267"/>
                </a:cubicBezTo>
                <a:cubicBezTo>
                  <a:pt x="994052" y="900277"/>
                  <a:pt x="995834" y="901661"/>
                  <a:pt x="997355" y="903398"/>
                </a:cubicBezTo>
                <a:cubicBezTo>
                  <a:pt x="998882" y="905149"/>
                  <a:pt x="1000077" y="907179"/>
                  <a:pt x="1000951" y="909488"/>
                </a:cubicBezTo>
                <a:cubicBezTo>
                  <a:pt x="1001817" y="911798"/>
                  <a:pt x="1002260" y="914276"/>
                  <a:pt x="1002260" y="916894"/>
                </a:cubicBezTo>
                <a:cubicBezTo>
                  <a:pt x="1002260" y="920158"/>
                  <a:pt x="1001581" y="923208"/>
                  <a:pt x="1000225" y="926060"/>
                </a:cubicBezTo>
                <a:cubicBezTo>
                  <a:pt x="998908" y="928912"/>
                  <a:pt x="997029" y="931221"/>
                  <a:pt x="994625" y="932978"/>
                </a:cubicBezTo>
                <a:cubicBezTo>
                  <a:pt x="995337" y="933108"/>
                  <a:pt x="996334" y="933251"/>
                  <a:pt x="997642" y="933436"/>
                </a:cubicBezTo>
                <a:cubicBezTo>
                  <a:pt x="998939" y="933605"/>
                  <a:pt x="1000296" y="933803"/>
                  <a:pt x="1001712" y="934008"/>
                </a:cubicBezTo>
                <a:cubicBezTo>
                  <a:pt x="1003117" y="934222"/>
                  <a:pt x="1004433" y="934436"/>
                  <a:pt x="1005660" y="934660"/>
                </a:cubicBezTo>
                <a:cubicBezTo>
                  <a:pt x="1006877" y="934888"/>
                  <a:pt x="1007765" y="935092"/>
                  <a:pt x="1008313" y="935261"/>
                </a:cubicBezTo>
                <a:cubicBezTo>
                  <a:pt x="1009221" y="935560"/>
                  <a:pt x="1010152" y="936197"/>
                  <a:pt x="1011077" y="937142"/>
                </a:cubicBezTo>
                <a:cubicBezTo>
                  <a:pt x="1012000" y="938103"/>
                  <a:pt x="1012857" y="939208"/>
                  <a:pt x="1013634" y="940452"/>
                </a:cubicBezTo>
                <a:cubicBezTo>
                  <a:pt x="1014418" y="941705"/>
                  <a:pt x="1015048" y="942995"/>
                  <a:pt x="1015522" y="944349"/>
                </a:cubicBezTo>
                <a:cubicBezTo>
                  <a:pt x="1016013" y="945678"/>
                  <a:pt x="1016251" y="946902"/>
                  <a:pt x="1016251" y="948016"/>
                </a:cubicBezTo>
                <a:lnTo>
                  <a:pt x="1016251" y="965335"/>
                </a:lnTo>
                <a:cubicBezTo>
                  <a:pt x="1015987" y="965468"/>
                  <a:pt x="1015703" y="965663"/>
                  <a:pt x="1015374" y="965962"/>
                </a:cubicBezTo>
                <a:cubicBezTo>
                  <a:pt x="1015048" y="966270"/>
                  <a:pt x="1014696" y="966553"/>
                  <a:pt x="1014321" y="966842"/>
                </a:cubicBezTo>
                <a:cubicBezTo>
                  <a:pt x="1013938" y="967121"/>
                  <a:pt x="1013578" y="967374"/>
                  <a:pt x="1013243" y="967579"/>
                </a:cubicBezTo>
                <a:cubicBezTo>
                  <a:pt x="1012899" y="967797"/>
                  <a:pt x="1012613" y="967888"/>
                  <a:pt x="1012383" y="967888"/>
                </a:cubicBezTo>
                <a:lnTo>
                  <a:pt x="958781" y="967888"/>
                </a:lnTo>
                <a:cubicBezTo>
                  <a:pt x="957867" y="967888"/>
                  <a:pt x="957180" y="967573"/>
                  <a:pt x="956706" y="966926"/>
                </a:cubicBezTo>
                <a:cubicBezTo>
                  <a:pt x="956232" y="966290"/>
                  <a:pt x="955650" y="965757"/>
                  <a:pt x="954949" y="965335"/>
                </a:cubicBezTo>
                <a:lnTo>
                  <a:pt x="954949" y="948016"/>
                </a:lnTo>
                <a:cubicBezTo>
                  <a:pt x="954949" y="946902"/>
                  <a:pt x="955185" y="945678"/>
                  <a:pt x="955667" y="944349"/>
                </a:cubicBezTo>
                <a:cubicBezTo>
                  <a:pt x="956158" y="942995"/>
                  <a:pt x="956780" y="941722"/>
                  <a:pt x="957546" y="940497"/>
                </a:cubicBezTo>
                <a:cubicBezTo>
                  <a:pt x="958315" y="939273"/>
                  <a:pt x="959164" y="938168"/>
                  <a:pt x="960106" y="937178"/>
                </a:cubicBezTo>
                <a:cubicBezTo>
                  <a:pt x="961037" y="936207"/>
                  <a:pt x="961968" y="935550"/>
                  <a:pt x="962884" y="935252"/>
                </a:cubicBezTo>
                <a:cubicBezTo>
                  <a:pt x="963350" y="935083"/>
                  <a:pt x="964207" y="934878"/>
                  <a:pt x="965458" y="934654"/>
                </a:cubicBezTo>
                <a:cubicBezTo>
                  <a:pt x="966707" y="934427"/>
                  <a:pt x="968050" y="934212"/>
                  <a:pt x="969471" y="933998"/>
                </a:cubicBezTo>
                <a:cubicBezTo>
                  <a:pt x="970893" y="933793"/>
                  <a:pt x="972250" y="933595"/>
                  <a:pt x="973555" y="933429"/>
                </a:cubicBezTo>
                <a:cubicBezTo>
                  <a:pt x="974855" y="933241"/>
                  <a:pt x="975860" y="933101"/>
                  <a:pt x="976564" y="932968"/>
                </a:cubicBezTo>
                <a:cubicBezTo>
                  <a:pt x="974168" y="931211"/>
                  <a:pt x="972298" y="928921"/>
                  <a:pt x="970916" y="926105"/>
                </a:cubicBezTo>
                <a:cubicBezTo>
                  <a:pt x="969542" y="923283"/>
                  <a:pt x="968864" y="920213"/>
                  <a:pt x="968864" y="916894"/>
                </a:cubicBezTo>
                <a:cubicBezTo>
                  <a:pt x="968864" y="914276"/>
                  <a:pt x="969307" y="911798"/>
                  <a:pt x="970189" y="909488"/>
                </a:cubicBezTo>
                <a:cubicBezTo>
                  <a:pt x="971072" y="907179"/>
                  <a:pt x="972273" y="905149"/>
                  <a:pt x="973768" y="903398"/>
                </a:cubicBezTo>
                <a:cubicBezTo>
                  <a:pt x="975272" y="901661"/>
                  <a:pt x="977021" y="900277"/>
                  <a:pt x="979050" y="899267"/>
                </a:cubicBezTo>
                <a:cubicBezTo>
                  <a:pt x="981068" y="898247"/>
                  <a:pt x="983225" y="897734"/>
                  <a:pt x="985521" y="897734"/>
                </a:cubicBezTo>
                <a:close/>
                <a:moveTo>
                  <a:pt x="1333835" y="880024"/>
                </a:moveTo>
                <a:cubicBezTo>
                  <a:pt x="1338606" y="880024"/>
                  <a:pt x="1343123" y="881050"/>
                  <a:pt x="1347333" y="883090"/>
                </a:cubicBezTo>
                <a:cubicBezTo>
                  <a:pt x="1351561" y="885110"/>
                  <a:pt x="1355264" y="887878"/>
                  <a:pt x="1358425" y="891353"/>
                </a:cubicBezTo>
                <a:cubicBezTo>
                  <a:pt x="1361597" y="894854"/>
                  <a:pt x="1364080" y="898914"/>
                  <a:pt x="1365896" y="903533"/>
                </a:cubicBezTo>
                <a:cubicBezTo>
                  <a:pt x="1367695" y="908152"/>
                  <a:pt x="1368615" y="913108"/>
                  <a:pt x="1368615" y="918344"/>
                </a:cubicBezTo>
                <a:cubicBezTo>
                  <a:pt x="1368615" y="924872"/>
                  <a:pt x="1367205" y="930972"/>
                  <a:pt x="1364387" y="936676"/>
                </a:cubicBezTo>
                <a:cubicBezTo>
                  <a:pt x="1361650" y="942379"/>
                  <a:pt x="1357747" y="946998"/>
                  <a:pt x="1352752" y="950512"/>
                </a:cubicBezTo>
                <a:cubicBezTo>
                  <a:pt x="1354232" y="950772"/>
                  <a:pt x="1356302" y="951058"/>
                  <a:pt x="1359020" y="951428"/>
                </a:cubicBezTo>
                <a:cubicBezTo>
                  <a:pt x="1361715" y="951766"/>
                  <a:pt x="1364534" y="952162"/>
                  <a:pt x="1367477" y="952571"/>
                </a:cubicBezTo>
                <a:cubicBezTo>
                  <a:pt x="1370395" y="953000"/>
                  <a:pt x="1373132" y="953429"/>
                  <a:pt x="1375679" y="953877"/>
                </a:cubicBezTo>
                <a:cubicBezTo>
                  <a:pt x="1378209" y="954332"/>
                  <a:pt x="1380055" y="954741"/>
                  <a:pt x="1381193" y="955079"/>
                </a:cubicBezTo>
                <a:cubicBezTo>
                  <a:pt x="1383080" y="955677"/>
                  <a:pt x="1385014" y="956950"/>
                  <a:pt x="1386936" y="958840"/>
                </a:cubicBezTo>
                <a:cubicBezTo>
                  <a:pt x="1388853" y="960763"/>
                  <a:pt x="1390633" y="962972"/>
                  <a:pt x="1392249" y="965460"/>
                </a:cubicBezTo>
                <a:cubicBezTo>
                  <a:pt x="1393877" y="967967"/>
                  <a:pt x="1395186" y="970546"/>
                  <a:pt x="1396171" y="973255"/>
                </a:cubicBezTo>
                <a:cubicBezTo>
                  <a:pt x="1397191" y="975912"/>
                  <a:pt x="1397680" y="978361"/>
                  <a:pt x="1397680" y="980589"/>
                </a:cubicBezTo>
                <a:lnTo>
                  <a:pt x="1397680" y="1015226"/>
                </a:lnTo>
                <a:cubicBezTo>
                  <a:pt x="1397138" y="1015492"/>
                  <a:pt x="1396548" y="1015882"/>
                  <a:pt x="1395864" y="1016479"/>
                </a:cubicBezTo>
                <a:cubicBezTo>
                  <a:pt x="1395186" y="1017096"/>
                  <a:pt x="1394455" y="1017662"/>
                  <a:pt x="1393676" y="1018240"/>
                </a:cubicBezTo>
                <a:cubicBezTo>
                  <a:pt x="1392880" y="1018798"/>
                  <a:pt x="1392131" y="1019305"/>
                  <a:pt x="1391435" y="1019714"/>
                </a:cubicBezTo>
                <a:cubicBezTo>
                  <a:pt x="1390722" y="1020149"/>
                  <a:pt x="1390126" y="1020331"/>
                  <a:pt x="1389649" y="1020331"/>
                </a:cubicBezTo>
                <a:lnTo>
                  <a:pt x="1278275" y="1020331"/>
                </a:lnTo>
                <a:cubicBezTo>
                  <a:pt x="1276376" y="1020331"/>
                  <a:pt x="1274949" y="1019701"/>
                  <a:pt x="1273964" y="1018409"/>
                </a:cubicBezTo>
                <a:cubicBezTo>
                  <a:pt x="1272980" y="1017135"/>
                  <a:pt x="1271771" y="1016070"/>
                  <a:pt x="1270314" y="1015226"/>
                </a:cubicBezTo>
                <a:lnTo>
                  <a:pt x="1270314" y="980589"/>
                </a:lnTo>
                <a:cubicBezTo>
                  <a:pt x="1270314" y="978361"/>
                  <a:pt x="1270804" y="975912"/>
                  <a:pt x="1271806" y="973255"/>
                </a:cubicBezTo>
                <a:cubicBezTo>
                  <a:pt x="1272826" y="970546"/>
                  <a:pt x="1274118" y="967999"/>
                  <a:pt x="1275710" y="965550"/>
                </a:cubicBezTo>
                <a:cubicBezTo>
                  <a:pt x="1277308" y="963101"/>
                  <a:pt x="1279071" y="960893"/>
                  <a:pt x="1281029" y="958912"/>
                </a:cubicBezTo>
                <a:cubicBezTo>
                  <a:pt x="1282963" y="956969"/>
                  <a:pt x="1284897" y="955657"/>
                  <a:pt x="1286802" y="955059"/>
                </a:cubicBezTo>
                <a:cubicBezTo>
                  <a:pt x="1287769" y="954722"/>
                  <a:pt x="1289550" y="954312"/>
                  <a:pt x="1292150" y="953864"/>
                </a:cubicBezTo>
                <a:cubicBezTo>
                  <a:pt x="1294745" y="953409"/>
                  <a:pt x="1297534" y="952981"/>
                  <a:pt x="1300488" y="952552"/>
                </a:cubicBezTo>
                <a:cubicBezTo>
                  <a:pt x="1303443" y="952143"/>
                  <a:pt x="1306261" y="951746"/>
                  <a:pt x="1308974" y="951415"/>
                </a:cubicBezTo>
                <a:cubicBezTo>
                  <a:pt x="1311675" y="951038"/>
                  <a:pt x="1313762" y="950759"/>
                  <a:pt x="1315225" y="950493"/>
                </a:cubicBezTo>
                <a:cubicBezTo>
                  <a:pt x="1310248" y="946978"/>
                  <a:pt x="1306362" y="942399"/>
                  <a:pt x="1303490" y="936767"/>
                </a:cubicBezTo>
                <a:cubicBezTo>
                  <a:pt x="1300636" y="931122"/>
                  <a:pt x="1299226" y="924983"/>
                  <a:pt x="1299226" y="918344"/>
                </a:cubicBezTo>
                <a:cubicBezTo>
                  <a:pt x="1299226" y="913108"/>
                  <a:pt x="1300146" y="908152"/>
                  <a:pt x="1301980" y="903533"/>
                </a:cubicBezTo>
                <a:cubicBezTo>
                  <a:pt x="1303814" y="898914"/>
                  <a:pt x="1306309" y="894854"/>
                  <a:pt x="1309416" y="891353"/>
                </a:cubicBezTo>
                <a:cubicBezTo>
                  <a:pt x="1312541" y="887878"/>
                  <a:pt x="1316174" y="885110"/>
                  <a:pt x="1320390" y="883090"/>
                </a:cubicBezTo>
                <a:cubicBezTo>
                  <a:pt x="1324583" y="881050"/>
                  <a:pt x="1329064" y="880024"/>
                  <a:pt x="1333835" y="880024"/>
                </a:cubicBezTo>
                <a:close/>
                <a:moveTo>
                  <a:pt x="1495991" y="858228"/>
                </a:moveTo>
                <a:cubicBezTo>
                  <a:pt x="1499435" y="858228"/>
                  <a:pt x="1502695" y="858965"/>
                  <a:pt x="1505735" y="860431"/>
                </a:cubicBezTo>
                <a:cubicBezTo>
                  <a:pt x="1508787" y="861882"/>
                  <a:pt x="1511461" y="863870"/>
                  <a:pt x="1513743" y="866367"/>
                </a:cubicBezTo>
                <a:cubicBezTo>
                  <a:pt x="1516033" y="868883"/>
                  <a:pt x="1517825" y="871800"/>
                  <a:pt x="1519136" y="875118"/>
                </a:cubicBezTo>
                <a:cubicBezTo>
                  <a:pt x="1520435" y="878436"/>
                  <a:pt x="1521099" y="881997"/>
                  <a:pt x="1521099" y="885759"/>
                </a:cubicBezTo>
                <a:cubicBezTo>
                  <a:pt x="1521099" y="890449"/>
                  <a:pt x="1520081" y="894831"/>
                  <a:pt x="1518046" y="898929"/>
                </a:cubicBezTo>
                <a:cubicBezTo>
                  <a:pt x="1516071" y="903027"/>
                  <a:pt x="1513253" y="906345"/>
                  <a:pt x="1509647" y="908870"/>
                </a:cubicBezTo>
                <a:cubicBezTo>
                  <a:pt x="1510716" y="909057"/>
                  <a:pt x="1512210" y="909262"/>
                  <a:pt x="1514173" y="909528"/>
                </a:cubicBezTo>
                <a:cubicBezTo>
                  <a:pt x="1516118" y="909771"/>
                  <a:pt x="1518153" y="910055"/>
                  <a:pt x="1520277" y="910349"/>
                </a:cubicBezTo>
                <a:cubicBezTo>
                  <a:pt x="1522384" y="910657"/>
                  <a:pt x="1524360" y="910965"/>
                  <a:pt x="1526199" y="911287"/>
                </a:cubicBezTo>
                <a:cubicBezTo>
                  <a:pt x="1528025" y="911614"/>
                  <a:pt x="1529358" y="911908"/>
                  <a:pt x="1530179" y="912151"/>
                </a:cubicBezTo>
                <a:cubicBezTo>
                  <a:pt x="1531541" y="912580"/>
                  <a:pt x="1532938" y="913495"/>
                  <a:pt x="1534326" y="914853"/>
                </a:cubicBezTo>
                <a:cubicBezTo>
                  <a:pt x="1535709" y="916234"/>
                  <a:pt x="1536995" y="917821"/>
                  <a:pt x="1538161" y="919609"/>
                </a:cubicBezTo>
                <a:cubicBezTo>
                  <a:pt x="1539336" y="921410"/>
                  <a:pt x="1540281" y="923263"/>
                  <a:pt x="1540992" y="925209"/>
                </a:cubicBezTo>
                <a:cubicBezTo>
                  <a:pt x="1541729" y="927118"/>
                  <a:pt x="1542086" y="928877"/>
                  <a:pt x="1542086" y="930478"/>
                </a:cubicBezTo>
                <a:lnTo>
                  <a:pt x="1542086" y="955363"/>
                </a:lnTo>
                <a:cubicBezTo>
                  <a:pt x="1541690" y="955554"/>
                  <a:pt x="1541265" y="955834"/>
                  <a:pt x="1540771" y="956264"/>
                </a:cubicBezTo>
                <a:cubicBezTo>
                  <a:pt x="1540281" y="956707"/>
                  <a:pt x="1539753" y="957113"/>
                  <a:pt x="1539191" y="957528"/>
                </a:cubicBezTo>
                <a:cubicBezTo>
                  <a:pt x="1538617" y="957930"/>
                  <a:pt x="1538076" y="958294"/>
                  <a:pt x="1537574" y="958588"/>
                </a:cubicBezTo>
                <a:cubicBezTo>
                  <a:pt x="1537059" y="958901"/>
                  <a:pt x="1536629" y="959036"/>
                  <a:pt x="1536284" y="959036"/>
                </a:cubicBezTo>
                <a:lnTo>
                  <a:pt x="1455880" y="959036"/>
                </a:lnTo>
                <a:cubicBezTo>
                  <a:pt x="1454510" y="959036"/>
                  <a:pt x="1453479" y="958579"/>
                  <a:pt x="1452768" y="957650"/>
                </a:cubicBezTo>
                <a:cubicBezTo>
                  <a:pt x="1452057" y="956735"/>
                  <a:pt x="1451185" y="955970"/>
                  <a:pt x="1450133" y="955363"/>
                </a:cubicBezTo>
                <a:lnTo>
                  <a:pt x="1450133" y="930478"/>
                </a:lnTo>
                <a:cubicBezTo>
                  <a:pt x="1450133" y="928877"/>
                  <a:pt x="1450487" y="927118"/>
                  <a:pt x="1451210" y="925209"/>
                </a:cubicBezTo>
                <a:cubicBezTo>
                  <a:pt x="1451947" y="923263"/>
                  <a:pt x="1452879" y="921434"/>
                  <a:pt x="1454028" y="919674"/>
                </a:cubicBezTo>
                <a:cubicBezTo>
                  <a:pt x="1455182" y="917915"/>
                  <a:pt x="1456455" y="916328"/>
                  <a:pt x="1457868" y="914904"/>
                </a:cubicBezTo>
                <a:cubicBezTo>
                  <a:pt x="1459265" y="913509"/>
                  <a:pt x="1460661" y="912566"/>
                  <a:pt x="1462036" y="912137"/>
                </a:cubicBezTo>
                <a:cubicBezTo>
                  <a:pt x="1462734" y="911894"/>
                  <a:pt x="1464020" y="911600"/>
                  <a:pt x="1465897" y="911278"/>
                </a:cubicBezTo>
                <a:cubicBezTo>
                  <a:pt x="1467770" y="910951"/>
                  <a:pt x="1469784" y="910643"/>
                  <a:pt x="1471917" y="910335"/>
                </a:cubicBezTo>
                <a:cubicBezTo>
                  <a:pt x="1474050" y="910041"/>
                  <a:pt x="1476084" y="909757"/>
                  <a:pt x="1478043" y="909519"/>
                </a:cubicBezTo>
                <a:cubicBezTo>
                  <a:pt x="1479992" y="909248"/>
                  <a:pt x="1481499" y="909047"/>
                  <a:pt x="1482555" y="908856"/>
                </a:cubicBezTo>
                <a:cubicBezTo>
                  <a:pt x="1478962" y="906331"/>
                  <a:pt x="1476157" y="903041"/>
                  <a:pt x="1474084" y="898994"/>
                </a:cubicBezTo>
                <a:cubicBezTo>
                  <a:pt x="1472023" y="894939"/>
                  <a:pt x="1471006" y="890528"/>
                  <a:pt x="1471006" y="885759"/>
                </a:cubicBezTo>
                <a:cubicBezTo>
                  <a:pt x="1471006" y="881997"/>
                  <a:pt x="1471670" y="878436"/>
                  <a:pt x="1472994" y="875118"/>
                </a:cubicBezTo>
                <a:cubicBezTo>
                  <a:pt x="1474318" y="871800"/>
                  <a:pt x="1476118" y="868883"/>
                  <a:pt x="1478362" y="866367"/>
                </a:cubicBezTo>
                <a:cubicBezTo>
                  <a:pt x="1480618" y="863870"/>
                  <a:pt x="1483241" y="861882"/>
                  <a:pt x="1486284" y="860431"/>
                </a:cubicBezTo>
                <a:cubicBezTo>
                  <a:pt x="1489311" y="858965"/>
                  <a:pt x="1492547" y="858228"/>
                  <a:pt x="1495991" y="858228"/>
                </a:cubicBezTo>
                <a:close/>
                <a:moveTo>
                  <a:pt x="1142602" y="807143"/>
                </a:moveTo>
                <a:lnTo>
                  <a:pt x="1210374" y="874915"/>
                </a:lnTo>
                <a:lnTo>
                  <a:pt x="1142602" y="942688"/>
                </a:lnTo>
                <a:lnTo>
                  <a:pt x="1074829" y="874915"/>
                </a:lnTo>
                <a:close/>
                <a:moveTo>
                  <a:pt x="1256691" y="780579"/>
                </a:moveTo>
                <a:lnTo>
                  <a:pt x="1298236" y="822469"/>
                </a:lnTo>
                <a:lnTo>
                  <a:pt x="1256691" y="864355"/>
                </a:lnTo>
                <a:lnTo>
                  <a:pt x="1215142" y="822469"/>
                </a:lnTo>
                <a:close/>
                <a:moveTo>
                  <a:pt x="1041794" y="776492"/>
                </a:moveTo>
                <a:lnTo>
                  <a:pt x="1083679" y="818041"/>
                </a:lnTo>
                <a:lnTo>
                  <a:pt x="1041794" y="859586"/>
                </a:lnTo>
                <a:lnTo>
                  <a:pt x="999904" y="818041"/>
                </a:lnTo>
                <a:close/>
                <a:moveTo>
                  <a:pt x="1058021" y="648439"/>
                </a:moveTo>
                <a:cubicBezTo>
                  <a:pt x="1061465" y="648439"/>
                  <a:pt x="1064726" y="649171"/>
                  <a:pt x="1067766" y="650627"/>
                </a:cubicBezTo>
                <a:cubicBezTo>
                  <a:pt x="1070818" y="652068"/>
                  <a:pt x="1073492" y="654043"/>
                  <a:pt x="1075773" y="656523"/>
                </a:cubicBezTo>
                <a:cubicBezTo>
                  <a:pt x="1078064" y="659022"/>
                  <a:pt x="1079856" y="661919"/>
                  <a:pt x="1081167" y="665215"/>
                </a:cubicBezTo>
                <a:cubicBezTo>
                  <a:pt x="1082466" y="668511"/>
                  <a:pt x="1083130" y="672048"/>
                  <a:pt x="1083130" y="675784"/>
                </a:cubicBezTo>
                <a:cubicBezTo>
                  <a:pt x="1083130" y="680442"/>
                  <a:pt x="1082112" y="684795"/>
                  <a:pt x="1080077" y="688865"/>
                </a:cubicBezTo>
                <a:cubicBezTo>
                  <a:pt x="1078102" y="692935"/>
                  <a:pt x="1075284" y="696231"/>
                  <a:pt x="1071678" y="698739"/>
                </a:cubicBezTo>
                <a:cubicBezTo>
                  <a:pt x="1072747" y="698924"/>
                  <a:pt x="1074241" y="699128"/>
                  <a:pt x="1076203" y="699392"/>
                </a:cubicBezTo>
                <a:cubicBezTo>
                  <a:pt x="1078149" y="699633"/>
                  <a:pt x="1080184" y="699916"/>
                  <a:pt x="1082308" y="700208"/>
                </a:cubicBezTo>
                <a:cubicBezTo>
                  <a:pt x="1084415" y="700514"/>
                  <a:pt x="1086391" y="700820"/>
                  <a:pt x="1088230" y="701140"/>
                </a:cubicBezTo>
                <a:cubicBezTo>
                  <a:pt x="1090056" y="701464"/>
                  <a:pt x="1091388" y="701757"/>
                  <a:pt x="1092210" y="701998"/>
                </a:cubicBezTo>
                <a:cubicBezTo>
                  <a:pt x="1093572" y="702424"/>
                  <a:pt x="1094969" y="703333"/>
                  <a:pt x="1096356" y="704682"/>
                </a:cubicBezTo>
                <a:cubicBezTo>
                  <a:pt x="1097740" y="706054"/>
                  <a:pt x="1099026" y="707630"/>
                  <a:pt x="1100192" y="709405"/>
                </a:cubicBezTo>
                <a:cubicBezTo>
                  <a:pt x="1101367" y="711194"/>
                  <a:pt x="1102312" y="713035"/>
                  <a:pt x="1103023" y="714968"/>
                </a:cubicBezTo>
                <a:cubicBezTo>
                  <a:pt x="1103760" y="716864"/>
                  <a:pt x="1104117" y="718611"/>
                  <a:pt x="1104117" y="720201"/>
                </a:cubicBezTo>
                <a:lnTo>
                  <a:pt x="1104117" y="744918"/>
                </a:lnTo>
                <a:cubicBezTo>
                  <a:pt x="1103721" y="745108"/>
                  <a:pt x="1103296" y="745386"/>
                  <a:pt x="1102802" y="745812"/>
                </a:cubicBezTo>
                <a:cubicBezTo>
                  <a:pt x="1102312" y="746253"/>
                  <a:pt x="1101784" y="746656"/>
                  <a:pt x="1101222" y="747069"/>
                </a:cubicBezTo>
                <a:cubicBezTo>
                  <a:pt x="1100648" y="747467"/>
                  <a:pt x="1100107" y="747829"/>
                  <a:pt x="1099605" y="748121"/>
                </a:cubicBezTo>
                <a:cubicBezTo>
                  <a:pt x="1099090" y="748431"/>
                  <a:pt x="1098660" y="748566"/>
                  <a:pt x="1098315" y="748566"/>
                </a:cubicBezTo>
                <a:lnTo>
                  <a:pt x="1017911" y="748566"/>
                </a:lnTo>
                <a:cubicBezTo>
                  <a:pt x="1016540" y="748566"/>
                  <a:pt x="1015510" y="748112"/>
                  <a:pt x="1014799" y="747189"/>
                </a:cubicBezTo>
                <a:cubicBezTo>
                  <a:pt x="1014088" y="746281"/>
                  <a:pt x="1013216" y="745520"/>
                  <a:pt x="1012164" y="744918"/>
                </a:cubicBezTo>
                <a:lnTo>
                  <a:pt x="1012164" y="720201"/>
                </a:lnTo>
                <a:cubicBezTo>
                  <a:pt x="1012164" y="718611"/>
                  <a:pt x="1012517" y="716864"/>
                  <a:pt x="1013241" y="714968"/>
                </a:cubicBezTo>
                <a:cubicBezTo>
                  <a:pt x="1013978" y="713035"/>
                  <a:pt x="1014910" y="711218"/>
                  <a:pt x="1016059" y="709470"/>
                </a:cubicBezTo>
                <a:cubicBezTo>
                  <a:pt x="1017213" y="707722"/>
                  <a:pt x="1018486" y="706146"/>
                  <a:pt x="1019899" y="704732"/>
                </a:cubicBezTo>
                <a:cubicBezTo>
                  <a:pt x="1021296" y="703346"/>
                  <a:pt x="1022692" y="702410"/>
                  <a:pt x="1024067" y="701984"/>
                </a:cubicBezTo>
                <a:cubicBezTo>
                  <a:pt x="1024765" y="701743"/>
                  <a:pt x="1026051" y="701451"/>
                  <a:pt x="1027928" y="701131"/>
                </a:cubicBezTo>
                <a:cubicBezTo>
                  <a:pt x="1029801" y="700806"/>
                  <a:pt x="1031815" y="700500"/>
                  <a:pt x="1033948" y="700194"/>
                </a:cubicBezTo>
                <a:cubicBezTo>
                  <a:pt x="1036080" y="699902"/>
                  <a:pt x="1038115" y="699620"/>
                  <a:pt x="1040074" y="699383"/>
                </a:cubicBezTo>
                <a:cubicBezTo>
                  <a:pt x="1042023" y="699114"/>
                  <a:pt x="1043530" y="698915"/>
                  <a:pt x="1044586" y="698725"/>
                </a:cubicBezTo>
                <a:cubicBezTo>
                  <a:pt x="1040993" y="696217"/>
                  <a:pt x="1038188" y="692949"/>
                  <a:pt x="1036114" y="688930"/>
                </a:cubicBezTo>
                <a:cubicBezTo>
                  <a:pt x="1034054" y="684902"/>
                  <a:pt x="1033037" y="680521"/>
                  <a:pt x="1033037" y="675784"/>
                </a:cubicBezTo>
                <a:cubicBezTo>
                  <a:pt x="1033037" y="672048"/>
                  <a:pt x="1033701" y="668511"/>
                  <a:pt x="1035025" y="665215"/>
                </a:cubicBezTo>
                <a:cubicBezTo>
                  <a:pt x="1036349" y="661919"/>
                  <a:pt x="1038149" y="659022"/>
                  <a:pt x="1040393" y="656523"/>
                </a:cubicBezTo>
                <a:cubicBezTo>
                  <a:pt x="1042649" y="654043"/>
                  <a:pt x="1045271" y="652068"/>
                  <a:pt x="1048315" y="650627"/>
                </a:cubicBezTo>
                <a:cubicBezTo>
                  <a:pt x="1051342" y="649171"/>
                  <a:pt x="1054577" y="648439"/>
                  <a:pt x="1058021" y="648439"/>
                </a:cubicBezTo>
                <a:close/>
                <a:moveTo>
                  <a:pt x="1228600" y="608933"/>
                </a:moveTo>
                <a:cubicBezTo>
                  <a:pt x="1233345" y="608933"/>
                  <a:pt x="1237838" y="609954"/>
                  <a:pt x="1242026" y="611984"/>
                </a:cubicBezTo>
                <a:cubicBezTo>
                  <a:pt x="1246232" y="613995"/>
                  <a:pt x="1249915" y="616748"/>
                  <a:pt x="1253059" y="620207"/>
                </a:cubicBezTo>
                <a:cubicBezTo>
                  <a:pt x="1256214" y="623691"/>
                  <a:pt x="1258684" y="627732"/>
                  <a:pt x="1260490" y="632328"/>
                </a:cubicBezTo>
                <a:cubicBezTo>
                  <a:pt x="1262279" y="636924"/>
                  <a:pt x="1263194" y="641857"/>
                  <a:pt x="1263194" y="647067"/>
                </a:cubicBezTo>
                <a:cubicBezTo>
                  <a:pt x="1263194" y="653564"/>
                  <a:pt x="1261792" y="659634"/>
                  <a:pt x="1258989" y="665310"/>
                </a:cubicBezTo>
                <a:cubicBezTo>
                  <a:pt x="1256267" y="670986"/>
                  <a:pt x="1252384" y="675582"/>
                  <a:pt x="1247416" y="679079"/>
                </a:cubicBezTo>
                <a:cubicBezTo>
                  <a:pt x="1248889" y="679338"/>
                  <a:pt x="1250947" y="679622"/>
                  <a:pt x="1253651" y="679991"/>
                </a:cubicBezTo>
                <a:cubicBezTo>
                  <a:pt x="1256332" y="680327"/>
                  <a:pt x="1259135" y="680721"/>
                  <a:pt x="1262062" y="681128"/>
                </a:cubicBezTo>
                <a:cubicBezTo>
                  <a:pt x="1264965" y="681555"/>
                  <a:pt x="1267687" y="681982"/>
                  <a:pt x="1270221" y="682428"/>
                </a:cubicBezTo>
                <a:cubicBezTo>
                  <a:pt x="1272737" y="682880"/>
                  <a:pt x="1274573" y="683287"/>
                  <a:pt x="1275705" y="683624"/>
                </a:cubicBezTo>
                <a:cubicBezTo>
                  <a:pt x="1277582" y="684218"/>
                  <a:pt x="1279506" y="685485"/>
                  <a:pt x="1281418" y="687367"/>
                </a:cubicBezTo>
                <a:cubicBezTo>
                  <a:pt x="1283324" y="689280"/>
                  <a:pt x="1285095" y="691478"/>
                  <a:pt x="1286702" y="693954"/>
                </a:cubicBezTo>
                <a:cubicBezTo>
                  <a:pt x="1288321" y="696449"/>
                  <a:pt x="1289623" y="699016"/>
                  <a:pt x="1290603" y="701711"/>
                </a:cubicBezTo>
                <a:cubicBezTo>
                  <a:pt x="1291617" y="704355"/>
                  <a:pt x="1292104" y="706792"/>
                  <a:pt x="1292104" y="709010"/>
                </a:cubicBezTo>
                <a:lnTo>
                  <a:pt x="1292104" y="743478"/>
                </a:lnTo>
                <a:cubicBezTo>
                  <a:pt x="1291565" y="743743"/>
                  <a:pt x="1290978" y="744131"/>
                  <a:pt x="1290298" y="744726"/>
                </a:cubicBezTo>
                <a:cubicBezTo>
                  <a:pt x="1289623" y="745340"/>
                  <a:pt x="1288896" y="745902"/>
                  <a:pt x="1288122" y="746478"/>
                </a:cubicBezTo>
                <a:cubicBezTo>
                  <a:pt x="1287330" y="747034"/>
                  <a:pt x="1286585" y="747538"/>
                  <a:pt x="1285893" y="747945"/>
                </a:cubicBezTo>
                <a:cubicBezTo>
                  <a:pt x="1285183" y="748378"/>
                  <a:pt x="1284591" y="748559"/>
                  <a:pt x="1284116" y="748559"/>
                </a:cubicBezTo>
                <a:lnTo>
                  <a:pt x="1173337" y="748559"/>
                </a:lnTo>
                <a:cubicBezTo>
                  <a:pt x="1171449" y="748559"/>
                  <a:pt x="1170029" y="747932"/>
                  <a:pt x="1169050" y="746646"/>
                </a:cubicBezTo>
                <a:cubicBezTo>
                  <a:pt x="1168070" y="745379"/>
                  <a:pt x="1166868" y="744319"/>
                  <a:pt x="1165419" y="743478"/>
                </a:cubicBezTo>
                <a:lnTo>
                  <a:pt x="1165419" y="709010"/>
                </a:lnTo>
                <a:cubicBezTo>
                  <a:pt x="1165419" y="706792"/>
                  <a:pt x="1165906" y="704355"/>
                  <a:pt x="1166903" y="701711"/>
                </a:cubicBezTo>
                <a:cubicBezTo>
                  <a:pt x="1167918" y="699016"/>
                  <a:pt x="1169202" y="696481"/>
                  <a:pt x="1170786" y="694044"/>
                </a:cubicBezTo>
                <a:cubicBezTo>
                  <a:pt x="1172375" y="691607"/>
                  <a:pt x="1174129" y="689409"/>
                  <a:pt x="1176076" y="687438"/>
                </a:cubicBezTo>
                <a:cubicBezTo>
                  <a:pt x="1178000" y="685505"/>
                  <a:pt x="1179924" y="684199"/>
                  <a:pt x="1181819" y="683604"/>
                </a:cubicBezTo>
                <a:cubicBezTo>
                  <a:pt x="1182780" y="683268"/>
                  <a:pt x="1184552" y="682861"/>
                  <a:pt x="1187138" y="682415"/>
                </a:cubicBezTo>
                <a:cubicBezTo>
                  <a:pt x="1189719" y="681962"/>
                  <a:pt x="1192493" y="681536"/>
                  <a:pt x="1195432" y="681109"/>
                </a:cubicBezTo>
                <a:cubicBezTo>
                  <a:pt x="1198371" y="680702"/>
                  <a:pt x="1201174" y="680307"/>
                  <a:pt x="1203872" y="679978"/>
                </a:cubicBezTo>
                <a:cubicBezTo>
                  <a:pt x="1206559" y="679603"/>
                  <a:pt x="1208635" y="679325"/>
                  <a:pt x="1210089" y="679060"/>
                </a:cubicBezTo>
                <a:cubicBezTo>
                  <a:pt x="1205139" y="675562"/>
                  <a:pt x="1201274" y="671005"/>
                  <a:pt x="1198417" y="665400"/>
                </a:cubicBezTo>
                <a:cubicBezTo>
                  <a:pt x="1195579" y="659783"/>
                  <a:pt x="1194177" y="653674"/>
                  <a:pt x="1194177" y="647067"/>
                </a:cubicBezTo>
                <a:cubicBezTo>
                  <a:pt x="1194177" y="641857"/>
                  <a:pt x="1195092" y="636924"/>
                  <a:pt x="1196916" y="632328"/>
                </a:cubicBezTo>
                <a:cubicBezTo>
                  <a:pt x="1198740" y="627732"/>
                  <a:pt x="1201221" y="623691"/>
                  <a:pt x="1204312" y="620207"/>
                </a:cubicBezTo>
                <a:cubicBezTo>
                  <a:pt x="1207421" y="616748"/>
                  <a:pt x="1211034" y="613995"/>
                  <a:pt x="1215227" y="611984"/>
                </a:cubicBezTo>
                <a:cubicBezTo>
                  <a:pt x="1219398" y="609954"/>
                  <a:pt x="1223855" y="608933"/>
                  <a:pt x="1228600" y="608933"/>
                </a:cubicBezTo>
                <a:close/>
                <a:moveTo>
                  <a:pt x="1134087" y="566022"/>
                </a:moveTo>
                <a:lnTo>
                  <a:pt x="1175632" y="607571"/>
                </a:lnTo>
                <a:lnTo>
                  <a:pt x="1134087" y="649116"/>
                </a:lnTo>
                <a:lnTo>
                  <a:pt x="1092538" y="607571"/>
                </a:lnTo>
                <a:close/>
                <a:moveTo>
                  <a:pt x="1458670" y="560573"/>
                </a:moveTo>
                <a:cubicBezTo>
                  <a:pt x="1467854" y="560573"/>
                  <a:pt x="1476550" y="562561"/>
                  <a:pt x="1484656" y="566512"/>
                </a:cubicBezTo>
                <a:cubicBezTo>
                  <a:pt x="1492795" y="570425"/>
                  <a:pt x="1499924" y="575785"/>
                  <a:pt x="1506009" y="582516"/>
                </a:cubicBezTo>
                <a:cubicBezTo>
                  <a:pt x="1512117" y="589298"/>
                  <a:pt x="1516896" y="597161"/>
                  <a:pt x="1520392" y="606107"/>
                </a:cubicBezTo>
                <a:cubicBezTo>
                  <a:pt x="1523855" y="615053"/>
                  <a:pt x="1525626" y="624653"/>
                  <a:pt x="1525626" y="634794"/>
                </a:cubicBezTo>
                <a:cubicBezTo>
                  <a:pt x="1525626" y="647439"/>
                  <a:pt x="1522913" y="659254"/>
                  <a:pt x="1517486" y="670301"/>
                </a:cubicBezTo>
                <a:cubicBezTo>
                  <a:pt x="1512219" y="681348"/>
                  <a:pt x="1504704" y="690294"/>
                  <a:pt x="1495088" y="697101"/>
                </a:cubicBezTo>
                <a:cubicBezTo>
                  <a:pt x="1497938" y="697604"/>
                  <a:pt x="1501922" y="698157"/>
                  <a:pt x="1507156" y="698875"/>
                </a:cubicBezTo>
                <a:cubicBezTo>
                  <a:pt x="1512344" y="699529"/>
                  <a:pt x="1517770" y="700296"/>
                  <a:pt x="1523435" y="701089"/>
                </a:cubicBezTo>
                <a:cubicBezTo>
                  <a:pt x="1529054" y="701919"/>
                  <a:pt x="1534322" y="702750"/>
                  <a:pt x="1539226" y="703618"/>
                </a:cubicBezTo>
                <a:cubicBezTo>
                  <a:pt x="1544096" y="704499"/>
                  <a:pt x="1547649" y="705291"/>
                  <a:pt x="1549840" y="705946"/>
                </a:cubicBezTo>
                <a:cubicBezTo>
                  <a:pt x="1553473" y="707103"/>
                  <a:pt x="1557196" y="709569"/>
                  <a:pt x="1560897" y="713231"/>
                </a:cubicBezTo>
                <a:cubicBezTo>
                  <a:pt x="1564587" y="716955"/>
                  <a:pt x="1568015" y="721233"/>
                  <a:pt x="1571125" y="726052"/>
                </a:cubicBezTo>
                <a:cubicBezTo>
                  <a:pt x="1574259" y="730908"/>
                  <a:pt x="1576779" y="735904"/>
                  <a:pt x="1578675" y="741150"/>
                </a:cubicBezTo>
                <a:cubicBezTo>
                  <a:pt x="1580639" y="746296"/>
                  <a:pt x="1581592" y="751040"/>
                  <a:pt x="1581592" y="755355"/>
                </a:cubicBezTo>
                <a:lnTo>
                  <a:pt x="1581592" y="822443"/>
                </a:lnTo>
                <a:cubicBezTo>
                  <a:pt x="1580536" y="822959"/>
                  <a:pt x="1579401" y="823714"/>
                  <a:pt x="1578084" y="824871"/>
                </a:cubicBezTo>
                <a:cubicBezTo>
                  <a:pt x="1576779" y="826066"/>
                  <a:pt x="1575371" y="827161"/>
                  <a:pt x="1573873" y="828281"/>
                </a:cubicBezTo>
                <a:cubicBezTo>
                  <a:pt x="1572340" y="829363"/>
                  <a:pt x="1570898" y="830344"/>
                  <a:pt x="1569559" y="831137"/>
                </a:cubicBezTo>
                <a:cubicBezTo>
                  <a:pt x="1568185" y="831980"/>
                  <a:pt x="1567039" y="832345"/>
                  <a:pt x="1566119" y="832345"/>
                </a:cubicBezTo>
                <a:lnTo>
                  <a:pt x="1351710" y="832345"/>
                </a:lnTo>
                <a:cubicBezTo>
                  <a:pt x="1348054" y="832345"/>
                  <a:pt x="1345307" y="831112"/>
                  <a:pt x="1343411" y="828608"/>
                </a:cubicBezTo>
                <a:cubicBezTo>
                  <a:pt x="1341515" y="826142"/>
                  <a:pt x="1339188" y="824078"/>
                  <a:pt x="1336384" y="822443"/>
                </a:cubicBezTo>
                <a:lnTo>
                  <a:pt x="1336384" y="755355"/>
                </a:lnTo>
                <a:cubicBezTo>
                  <a:pt x="1336384" y="751040"/>
                  <a:pt x="1337326" y="746296"/>
                  <a:pt x="1339256" y="741150"/>
                </a:cubicBezTo>
                <a:cubicBezTo>
                  <a:pt x="1341220" y="735904"/>
                  <a:pt x="1343706" y="730971"/>
                  <a:pt x="1346771" y="726228"/>
                </a:cubicBezTo>
                <a:cubicBezTo>
                  <a:pt x="1349848" y="721485"/>
                  <a:pt x="1353242" y="717207"/>
                  <a:pt x="1357011" y="713369"/>
                </a:cubicBezTo>
                <a:cubicBezTo>
                  <a:pt x="1360735" y="709607"/>
                  <a:pt x="1364458" y="707066"/>
                  <a:pt x="1368125" y="705908"/>
                </a:cubicBezTo>
                <a:cubicBezTo>
                  <a:pt x="1369987" y="705254"/>
                  <a:pt x="1373415" y="704461"/>
                  <a:pt x="1378421" y="703593"/>
                </a:cubicBezTo>
                <a:cubicBezTo>
                  <a:pt x="1383416" y="702712"/>
                  <a:pt x="1388786" y="701882"/>
                  <a:pt x="1394473" y="701051"/>
                </a:cubicBezTo>
                <a:cubicBezTo>
                  <a:pt x="1400161" y="700259"/>
                  <a:pt x="1405587" y="699491"/>
                  <a:pt x="1410809" y="698849"/>
                </a:cubicBezTo>
                <a:cubicBezTo>
                  <a:pt x="1416009" y="698120"/>
                  <a:pt x="1420027" y="697579"/>
                  <a:pt x="1422843" y="697063"/>
                </a:cubicBezTo>
                <a:cubicBezTo>
                  <a:pt x="1413261" y="690256"/>
                  <a:pt x="1405780" y="681386"/>
                  <a:pt x="1400252" y="670477"/>
                </a:cubicBezTo>
                <a:cubicBezTo>
                  <a:pt x="1394757" y="659543"/>
                  <a:pt x="1392044" y="647653"/>
                  <a:pt x="1392044" y="634794"/>
                </a:cubicBezTo>
                <a:cubicBezTo>
                  <a:pt x="1392044" y="624653"/>
                  <a:pt x="1393815" y="615053"/>
                  <a:pt x="1397346" y="606107"/>
                </a:cubicBezTo>
                <a:cubicBezTo>
                  <a:pt x="1400876" y="597161"/>
                  <a:pt x="1405678" y="589298"/>
                  <a:pt x="1411661" y="582516"/>
                </a:cubicBezTo>
                <a:cubicBezTo>
                  <a:pt x="1417677" y="575785"/>
                  <a:pt x="1424670" y="570425"/>
                  <a:pt x="1432787" y="566512"/>
                </a:cubicBezTo>
                <a:cubicBezTo>
                  <a:pt x="1440859" y="562561"/>
                  <a:pt x="1449486" y="560573"/>
                  <a:pt x="1458670" y="560573"/>
                </a:cubicBezTo>
                <a:close/>
                <a:moveTo>
                  <a:pt x="1354014" y="534009"/>
                </a:moveTo>
                <a:cubicBezTo>
                  <a:pt x="1356310" y="534009"/>
                  <a:pt x="1358484" y="534522"/>
                  <a:pt x="1360510" y="535542"/>
                </a:cubicBezTo>
                <a:cubicBezTo>
                  <a:pt x="1362545" y="536552"/>
                  <a:pt x="1364327" y="537936"/>
                  <a:pt x="1365848" y="539673"/>
                </a:cubicBezTo>
                <a:cubicBezTo>
                  <a:pt x="1367375" y="541424"/>
                  <a:pt x="1368570" y="543454"/>
                  <a:pt x="1369444" y="545763"/>
                </a:cubicBezTo>
                <a:cubicBezTo>
                  <a:pt x="1370310" y="548073"/>
                  <a:pt x="1370753" y="550551"/>
                  <a:pt x="1370753" y="553169"/>
                </a:cubicBezTo>
                <a:cubicBezTo>
                  <a:pt x="1370753" y="556433"/>
                  <a:pt x="1370074" y="559483"/>
                  <a:pt x="1368718" y="562335"/>
                </a:cubicBezTo>
                <a:cubicBezTo>
                  <a:pt x="1367401" y="565187"/>
                  <a:pt x="1365522" y="567496"/>
                  <a:pt x="1363118" y="569253"/>
                </a:cubicBezTo>
                <a:cubicBezTo>
                  <a:pt x="1363830" y="569383"/>
                  <a:pt x="1364827" y="569526"/>
                  <a:pt x="1366135" y="569711"/>
                </a:cubicBezTo>
                <a:cubicBezTo>
                  <a:pt x="1367432" y="569880"/>
                  <a:pt x="1368789" y="570078"/>
                  <a:pt x="1370205" y="570283"/>
                </a:cubicBezTo>
                <a:cubicBezTo>
                  <a:pt x="1371610" y="570497"/>
                  <a:pt x="1372926" y="570711"/>
                  <a:pt x="1374153" y="570935"/>
                </a:cubicBezTo>
                <a:cubicBezTo>
                  <a:pt x="1375370" y="571163"/>
                  <a:pt x="1376258" y="571367"/>
                  <a:pt x="1376806" y="571536"/>
                </a:cubicBezTo>
                <a:cubicBezTo>
                  <a:pt x="1377714" y="571835"/>
                  <a:pt x="1378645" y="572472"/>
                  <a:pt x="1379570" y="573417"/>
                </a:cubicBezTo>
                <a:cubicBezTo>
                  <a:pt x="1380493" y="574378"/>
                  <a:pt x="1381350" y="575483"/>
                  <a:pt x="1382127" y="576727"/>
                </a:cubicBezTo>
                <a:cubicBezTo>
                  <a:pt x="1382911" y="577980"/>
                  <a:pt x="1383541" y="579270"/>
                  <a:pt x="1384015" y="580624"/>
                </a:cubicBezTo>
                <a:cubicBezTo>
                  <a:pt x="1384506" y="581953"/>
                  <a:pt x="1384744" y="583177"/>
                  <a:pt x="1384744" y="584291"/>
                </a:cubicBezTo>
                <a:lnTo>
                  <a:pt x="1384744" y="601610"/>
                </a:lnTo>
                <a:cubicBezTo>
                  <a:pt x="1384480" y="601743"/>
                  <a:pt x="1384196" y="601938"/>
                  <a:pt x="1383867" y="602237"/>
                </a:cubicBezTo>
                <a:cubicBezTo>
                  <a:pt x="1383541" y="602545"/>
                  <a:pt x="1383189" y="602828"/>
                  <a:pt x="1382814" y="603117"/>
                </a:cubicBezTo>
                <a:cubicBezTo>
                  <a:pt x="1382431" y="603396"/>
                  <a:pt x="1382071" y="603649"/>
                  <a:pt x="1381736" y="603854"/>
                </a:cubicBezTo>
                <a:cubicBezTo>
                  <a:pt x="1381392" y="604072"/>
                  <a:pt x="1381106" y="604163"/>
                  <a:pt x="1380876" y="604163"/>
                </a:cubicBezTo>
                <a:lnTo>
                  <a:pt x="1327274" y="604163"/>
                </a:lnTo>
                <a:cubicBezTo>
                  <a:pt x="1326360" y="604163"/>
                  <a:pt x="1325673" y="603848"/>
                  <a:pt x="1325199" y="603201"/>
                </a:cubicBezTo>
                <a:cubicBezTo>
                  <a:pt x="1324725" y="602565"/>
                  <a:pt x="1324143" y="602032"/>
                  <a:pt x="1323442" y="601610"/>
                </a:cubicBezTo>
                <a:lnTo>
                  <a:pt x="1323442" y="584291"/>
                </a:lnTo>
                <a:cubicBezTo>
                  <a:pt x="1323442" y="583177"/>
                  <a:pt x="1323678" y="581953"/>
                  <a:pt x="1324160" y="580624"/>
                </a:cubicBezTo>
                <a:cubicBezTo>
                  <a:pt x="1324651" y="579270"/>
                  <a:pt x="1325273" y="577997"/>
                  <a:pt x="1326039" y="576772"/>
                </a:cubicBezTo>
                <a:cubicBezTo>
                  <a:pt x="1326808" y="575548"/>
                  <a:pt x="1327657" y="574443"/>
                  <a:pt x="1328599" y="573453"/>
                </a:cubicBezTo>
                <a:cubicBezTo>
                  <a:pt x="1329530" y="572482"/>
                  <a:pt x="1330461" y="571825"/>
                  <a:pt x="1331377" y="571527"/>
                </a:cubicBezTo>
                <a:cubicBezTo>
                  <a:pt x="1331843" y="571358"/>
                  <a:pt x="1332700" y="571153"/>
                  <a:pt x="1333951" y="570929"/>
                </a:cubicBezTo>
                <a:cubicBezTo>
                  <a:pt x="1335200" y="570702"/>
                  <a:pt x="1336543" y="570487"/>
                  <a:pt x="1337964" y="570273"/>
                </a:cubicBezTo>
                <a:cubicBezTo>
                  <a:pt x="1339386" y="570068"/>
                  <a:pt x="1340743" y="569870"/>
                  <a:pt x="1342048" y="569704"/>
                </a:cubicBezTo>
                <a:cubicBezTo>
                  <a:pt x="1343348" y="569516"/>
                  <a:pt x="1344353" y="569376"/>
                  <a:pt x="1345057" y="569243"/>
                </a:cubicBezTo>
                <a:cubicBezTo>
                  <a:pt x="1342661" y="567486"/>
                  <a:pt x="1340791" y="565196"/>
                  <a:pt x="1339409" y="562380"/>
                </a:cubicBezTo>
                <a:cubicBezTo>
                  <a:pt x="1338035" y="559558"/>
                  <a:pt x="1337357" y="556488"/>
                  <a:pt x="1337357" y="553169"/>
                </a:cubicBezTo>
                <a:cubicBezTo>
                  <a:pt x="1337357" y="550551"/>
                  <a:pt x="1337800" y="548073"/>
                  <a:pt x="1338682" y="545763"/>
                </a:cubicBezTo>
                <a:cubicBezTo>
                  <a:pt x="1339565" y="543454"/>
                  <a:pt x="1340766" y="541424"/>
                  <a:pt x="1342261" y="539673"/>
                </a:cubicBezTo>
                <a:cubicBezTo>
                  <a:pt x="1343765" y="537936"/>
                  <a:pt x="1345514" y="536552"/>
                  <a:pt x="1347543" y="535542"/>
                </a:cubicBezTo>
                <a:cubicBezTo>
                  <a:pt x="1349561" y="534522"/>
                  <a:pt x="1351718" y="534009"/>
                  <a:pt x="1354014" y="534009"/>
                </a:cubicBezTo>
                <a:close/>
                <a:moveTo>
                  <a:pt x="1256691" y="518343"/>
                </a:moveTo>
                <a:lnTo>
                  <a:pt x="1298236" y="559892"/>
                </a:lnTo>
                <a:lnTo>
                  <a:pt x="1256691" y="601437"/>
                </a:lnTo>
                <a:lnTo>
                  <a:pt x="1215142" y="559892"/>
                </a:lnTo>
                <a:close/>
                <a:moveTo>
                  <a:pt x="278123" y="512212"/>
                </a:moveTo>
                <a:cubicBezTo>
                  <a:pt x="281567" y="512212"/>
                  <a:pt x="284828" y="512949"/>
                  <a:pt x="287868" y="514415"/>
                </a:cubicBezTo>
                <a:cubicBezTo>
                  <a:pt x="290920" y="515866"/>
                  <a:pt x="293593" y="517854"/>
                  <a:pt x="295875" y="520351"/>
                </a:cubicBezTo>
                <a:cubicBezTo>
                  <a:pt x="298166" y="522867"/>
                  <a:pt x="299958" y="525784"/>
                  <a:pt x="301269" y="529102"/>
                </a:cubicBezTo>
                <a:cubicBezTo>
                  <a:pt x="302567" y="532420"/>
                  <a:pt x="303231" y="535981"/>
                  <a:pt x="303231" y="539743"/>
                </a:cubicBezTo>
                <a:cubicBezTo>
                  <a:pt x="303231" y="544433"/>
                  <a:pt x="302214" y="548815"/>
                  <a:pt x="300179" y="552913"/>
                </a:cubicBezTo>
                <a:cubicBezTo>
                  <a:pt x="298204" y="557011"/>
                  <a:pt x="295386" y="560329"/>
                  <a:pt x="291780" y="562854"/>
                </a:cubicBezTo>
                <a:cubicBezTo>
                  <a:pt x="292848" y="563041"/>
                  <a:pt x="294343" y="563246"/>
                  <a:pt x="296305" y="563512"/>
                </a:cubicBezTo>
                <a:cubicBezTo>
                  <a:pt x="298251" y="563755"/>
                  <a:pt x="300286" y="564039"/>
                  <a:pt x="302410" y="564333"/>
                </a:cubicBezTo>
                <a:cubicBezTo>
                  <a:pt x="304517" y="564641"/>
                  <a:pt x="306492" y="564949"/>
                  <a:pt x="308331" y="565271"/>
                </a:cubicBezTo>
                <a:cubicBezTo>
                  <a:pt x="310158" y="565598"/>
                  <a:pt x="311490" y="565892"/>
                  <a:pt x="312312" y="566135"/>
                </a:cubicBezTo>
                <a:cubicBezTo>
                  <a:pt x="313674" y="566564"/>
                  <a:pt x="315070" y="567479"/>
                  <a:pt x="316458" y="568837"/>
                </a:cubicBezTo>
                <a:cubicBezTo>
                  <a:pt x="317842" y="570218"/>
                  <a:pt x="319127" y="571805"/>
                  <a:pt x="320294" y="573593"/>
                </a:cubicBezTo>
                <a:cubicBezTo>
                  <a:pt x="321469" y="575394"/>
                  <a:pt x="322414" y="577247"/>
                  <a:pt x="323125" y="579193"/>
                </a:cubicBezTo>
                <a:cubicBezTo>
                  <a:pt x="323861" y="581102"/>
                  <a:pt x="324219" y="582861"/>
                  <a:pt x="324219" y="584462"/>
                </a:cubicBezTo>
                <a:lnTo>
                  <a:pt x="324219" y="609347"/>
                </a:lnTo>
                <a:cubicBezTo>
                  <a:pt x="323823" y="609538"/>
                  <a:pt x="323397" y="609818"/>
                  <a:pt x="322903" y="610248"/>
                </a:cubicBezTo>
                <a:cubicBezTo>
                  <a:pt x="322414" y="610691"/>
                  <a:pt x="321886" y="611097"/>
                  <a:pt x="321324" y="611512"/>
                </a:cubicBezTo>
                <a:cubicBezTo>
                  <a:pt x="320749" y="611914"/>
                  <a:pt x="320209" y="612278"/>
                  <a:pt x="319706" y="612572"/>
                </a:cubicBezTo>
                <a:cubicBezTo>
                  <a:pt x="319191" y="612885"/>
                  <a:pt x="318761" y="613020"/>
                  <a:pt x="318416" y="613020"/>
                </a:cubicBezTo>
                <a:lnTo>
                  <a:pt x="238013" y="613020"/>
                </a:lnTo>
                <a:cubicBezTo>
                  <a:pt x="236642" y="613020"/>
                  <a:pt x="235612" y="612563"/>
                  <a:pt x="234901" y="611634"/>
                </a:cubicBezTo>
                <a:cubicBezTo>
                  <a:pt x="234190" y="610719"/>
                  <a:pt x="233317" y="609954"/>
                  <a:pt x="232266" y="609347"/>
                </a:cubicBezTo>
                <a:lnTo>
                  <a:pt x="232266" y="584462"/>
                </a:lnTo>
                <a:cubicBezTo>
                  <a:pt x="232266" y="582861"/>
                  <a:pt x="232619" y="581102"/>
                  <a:pt x="233343" y="579193"/>
                </a:cubicBezTo>
                <a:cubicBezTo>
                  <a:pt x="234079" y="577247"/>
                  <a:pt x="235012" y="575418"/>
                  <a:pt x="236161" y="573658"/>
                </a:cubicBezTo>
                <a:cubicBezTo>
                  <a:pt x="237315" y="571899"/>
                  <a:pt x="238588" y="570312"/>
                  <a:pt x="240001" y="568888"/>
                </a:cubicBezTo>
                <a:cubicBezTo>
                  <a:pt x="241397" y="567493"/>
                  <a:pt x="242794" y="566550"/>
                  <a:pt x="244169" y="566121"/>
                </a:cubicBezTo>
                <a:cubicBezTo>
                  <a:pt x="244867" y="565878"/>
                  <a:pt x="246152" y="565584"/>
                  <a:pt x="248030" y="565262"/>
                </a:cubicBezTo>
                <a:cubicBezTo>
                  <a:pt x="249903" y="564935"/>
                  <a:pt x="251917" y="564627"/>
                  <a:pt x="254049" y="564319"/>
                </a:cubicBezTo>
                <a:cubicBezTo>
                  <a:pt x="256182" y="564025"/>
                  <a:pt x="258217" y="563741"/>
                  <a:pt x="260175" y="563503"/>
                </a:cubicBezTo>
                <a:cubicBezTo>
                  <a:pt x="262125" y="563232"/>
                  <a:pt x="263632" y="563031"/>
                  <a:pt x="264688" y="562840"/>
                </a:cubicBezTo>
                <a:cubicBezTo>
                  <a:pt x="261095" y="560315"/>
                  <a:pt x="258289" y="557025"/>
                  <a:pt x="256216" y="552978"/>
                </a:cubicBezTo>
                <a:cubicBezTo>
                  <a:pt x="254156" y="548923"/>
                  <a:pt x="253138" y="544512"/>
                  <a:pt x="253138" y="539743"/>
                </a:cubicBezTo>
                <a:cubicBezTo>
                  <a:pt x="253138" y="535981"/>
                  <a:pt x="253802" y="532420"/>
                  <a:pt x="255126" y="529102"/>
                </a:cubicBezTo>
                <a:cubicBezTo>
                  <a:pt x="256450" y="525784"/>
                  <a:pt x="258251" y="522867"/>
                  <a:pt x="260495" y="520351"/>
                </a:cubicBezTo>
                <a:cubicBezTo>
                  <a:pt x="262751" y="517854"/>
                  <a:pt x="265373" y="515866"/>
                  <a:pt x="268417" y="514415"/>
                </a:cubicBezTo>
                <a:cubicBezTo>
                  <a:pt x="271444" y="512949"/>
                  <a:pt x="274679" y="512212"/>
                  <a:pt x="278123" y="512212"/>
                </a:cubicBezTo>
                <a:close/>
                <a:moveTo>
                  <a:pt x="362704" y="482924"/>
                </a:moveTo>
                <a:lnTo>
                  <a:pt x="404590" y="524473"/>
                </a:lnTo>
                <a:lnTo>
                  <a:pt x="362704" y="566018"/>
                </a:lnTo>
                <a:lnTo>
                  <a:pt x="320814" y="524473"/>
                </a:lnTo>
                <a:close/>
                <a:moveTo>
                  <a:pt x="162030" y="477475"/>
                </a:moveTo>
                <a:cubicBezTo>
                  <a:pt x="164326" y="477475"/>
                  <a:pt x="166500" y="477988"/>
                  <a:pt x="168527" y="479008"/>
                </a:cubicBezTo>
                <a:cubicBezTo>
                  <a:pt x="170562" y="480018"/>
                  <a:pt x="172344" y="481402"/>
                  <a:pt x="173865" y="483139"/>
                </a:cubicBezTo>
                <a:cubicBezTo>
                  <a:pt x="175392" y="484890"/>
                  <a:pt x="176587" y="486920"/>
                  <a:pt x="177461" y="489229"/>
                </a:cubicBezTo>
                <a:cubicBezTo>
                  <a:pt x="178327" y="491539"/>
                  <a:pt x="178769" y="494017"/>
                  <a:pt x="178769" y="496635"/>
                </a:cubicBezTo>
                <a:cubicBezTo>
                  <a:pt x="178769" y="499899"/>
                  <a:pt x="178091" y="502949"/>
                  <a:pt x="176734" y="505801"/>
                </a:cubicBezTo>
                <a:cubicBezTo>
                  <a:pt x="175418" y="508653"/>
                  <a:pt x="173539" y="510962"/>
                  <a:pt x="171135" y="512719"/>
                </a:cubicBezTo>
                <a:cubicBezTo>
                  <a:pt x="171847" y="512849"/>
                  <a:pt x="172843" y="512992"/>
                  <a:pt x="174152" y="513177"/>
                </a:cubicBezTo>
                <a:cubicBezTo>
                  <a:pt x="175449" y="513346"/>
                  <a:pt x="176805" y="513544"/>
                  <a:pt x="178222" y="513749"/>
                </a:cubicBezTo>
                <a:cubicBezTo>
                  <a:pt x="179626" y="513963"/>
                  <a:pt x="180943" y="514177"/>
                  <a:pt x="182169" y="514401"/>
                </a:cubicBezTo>
                <a:cubicBezTo>
                  <a:pt x="183387" y="514629"/>
                  <a:pt x="184275" y="514833"/>
                  <a:pt x="184823" y="515002"/>
                </a:cubicBezTo>
                <a:cubicBezTo>
                  <a:pt x="185731" y="515301"/>
                  <a:pt x="186662" y="515938"/>
                  <a:pt x="187587" y="516883"/>
                </a:cubicBezTo>
                <a:cubicBezTo>
                  <a:pt x="188509" y="517844"/>
                  <a:pt x="189367" y="518949"/>
                  <a:pt x="190144" y="520193"/>
                </a:cubicBezTo>
                <a:cubicBezTo>
                  <a:pt x="190927" y="521446"/>
                  <a:pt x="191558" y="522736"/>
                  <a:pt x="192031" y="524090"/>
                </a:cubicBezTo>
                <a:cubicBezTo>
                  <a:pt x="192522" y="525419"/>
                  <a:pt x="192761" y="526643"/>
                  <a:pt x="192761" y="527757"/>
                </a:cubicBezTo>
                <a:lnTo>
                  <a:pt x="192761" y="545076"/>
                </a:lnTo>
                <a:cubicBezTo>
                  <a:pt x="192497" y="545209"/>
                  <a:pt x="192213" y="545404"/>
                  <a:pt x="191884" y="545703"/>
                </a:cubicBezTo>
                <a:cubicBezTo>
                  <a:pt x="191558" y="546011"/>
                  <a:pt x="191206" y="546294"/>
                  <a:pt x="190831" y="546583"/>
                </a:cubicBezTo>
                <a:cubicBezTo>
                  <a:pt x="190448" y="546862"/>
                  <a:pt x="190087" y="547115"/>
                  <a:pt x="189753" y="547320"/>
                </a:cubicBezTo>
                <a:cubicBezTo>
                  <a:pt x="189409" y="547538"/>
                  <a:pt x="189122" y="547629"/>
                  <a:pt x="188893" y="547629"/>
                </a:cubicBezTo>
                <a:lnTo>
                  <a:pt x="135290" y="547629"/>
                </a:lnTo>
                <a:cubicBezTo>
                  <a:pt x="134376" y="547629"/>
                  <a:pt x="133690" y="547314"/>
                  <a:pt x="133216" y="546667"/>
                </a:cubicBezTo>
                <a:cubicBezTo>
                  <a:pt x="132742" y="546031"/>
                  <a:pt x="132160" y="545498"/>
                  <a:pt x="131459" y="545076"/>
                </a:cubicBezTo>
                <a:lnTo>
                  <a:pt x="131459" y="527757"/>
                </a:lnTo>
                <a:cubicBezTo>
                  <a:pt x="131459" y="526643"/>
                  <a:pt x="131694" y="525419"/>
                  <a:pt x="132177" y="524090"/>
                </a:cubicBezTo>
                <a:cubicBezTo>
                  <a:pt x="132668" y="522736"/>
                  <a:pt x="133289" y="521463"/>
                  <a:pt x="134056" y="520238"/>
                </a:cubicBezTo>
                <a:cubicBezTo>
                  <a:pt x="134825" y="519014"/>
                  <a:pt x="135673" y="517909"/>
                  <a:pt x="136616" y="516919"/>
                </a:cubicBezTo>
                <a:cubicBezTo>
                  <a:pt x="137547" y="515948"/>
                  <a:pt x="138477" y="515291"/>
                  <a:pt x="139394" y="514993"/>
                </a:cubicBezTo>
                <a:cubicBezTo>
                  <a:pt x="139860" y="514824"/>
                  <a:pt x="140717" y="514619"/>
                  <a:pt x="141968" y="514395"/>
                </a:cubicBezTo>
                <a:cubicBezTo>
                  <a:pt x="143217" y="514168"/>
                  <a:pt x="144559" y="513953"/>
                  <a:pt x="145981" y="513739"/>
                </a:cubicBezTo>
                <a:cubicBezTo>
                  <a:pt x="147403" y="513534"/>
                  <a:pt x="148760" y="513336"/>
                  <a:pt x="150065" y="513170"/>
                </a:cubicBezTo>
                <a:cubicBezTo>
                  <a:pt x="151365" y="512982"/>
                  <a:pt x="152370" y="512842"/>
                  <a:pt x="153074" y="512709"/>
                </a:cubicBezTo>
                <a:cubicBezTo>
                  <a:pt x="150678" y="510952"/>
                  <a:pt x="148808" y="508662"/>
                  <a:pt x="147426" y="505846"/>
                </a:cubicBezTo>
                <a:cubicBezTo>
                  <a:pt x="146052" y="503024"/>
                  <a:pt x="145374" y="499954"/>
                  <a:pt x="145374" y="496635"/>
                </a:cubicBezTo>
                <a:cubicBezTo>
                  <a:pt x="145374" y="494017"/>
                  <a:pt x="145817" y="491539"/>
                  <a:pt x="146699" y="489229"/>
                </a:cubicBezTo>
                <a:cubicBezTo>
                  <a:pt x="147582" y="486920"/>
                  <a:pt x="148782" y="484890"/>
                  <a:pt x="150278" y="483139"/>
                </a:cubicBezTo>
                <a:cubicBezTo>
                  <a:pt x="151782" y="481402"/>
                  <a:pt x="153530" y="480018"/>
                  <a:pt x="155560" y="479008"/>
                </a:cubicBezTo>
                <a:cubicBezTo>
                  <a:pt x="157577" y="477988"/>
                  <a:pt x="159734" y="477475"/>
                  <a:pt x="162030" y="477475"/>
                </a:cubicBezTo>
                <a:close/>
                <a:moveTo>
                  <a:pt x="1015570" y="465214"/>
                </a:moveTo>
                <a:lnTo>
                  <a:pt x="1083683" y="533327"/>
                </a:lnTo>
                <a:lnTo>
                  <a:pt x="1015570" y="601441"/>
                </a:lnTo>
                <a:lnTo>
                  <a:pt x="947456" y="533327"/>
                </a:lnTo>
                <a:close/>
                <a:moveTo>
                  <a:pt x="1120465" y="434563"/>
                </a:moveTo>
                <a:lnTo>
                  <a:pt x="1162010" y="476453"/>
                </a:lnTo>
                <a:lnTo>
                  <a:pt x="1120465" y="518339"/>
                </a:lnTo>
                <a:lnTo>
                  <a:pt x="1078916" y="476453"/>
                </a:lnTo>
                <a:close/>
                <a:moveTo>
                  <a:pt x="483826" y="429114"/>
                </a:moveTo>
                <a:cubicBezTo>
                  <a:pt x="487270" y="429114"/>
                  <a:pt x="490531" y="429851"/>
                  <a:pt x="493571" y="431317"/>
                </a:cubicBezTo>
                <a:cubicBezTo>
                  <a:pt x="496623" y="432768"/>
                  <a:pt x="499296" y="434756"/>
                  <a:pt x="501578" y="437253"/>
                </a:cubicBezTo>
                <a:cubicBezTo>
                  <a:pt x="503869" y="439769"/>
                  <a:pt x="505661" y="442686"/>
                  <a:pt x="506972" y="446004"/>
                </a:cubicBezTo>
                <a:cubicBezTo>
                  <a:pt x="508270" y="449322"/>
                  <a:pt x="508934" y="452883"/>
                  <a:pt x="508934" y="456645"/>
                </a:cubicBezTo>
                <a:cubicBezTo>
                  <a:pt x="508934" y="461335"/>
                  <a:pt x="507917" y="465717"/>
                  <a:pt x="505882" y="469815"/>
                </a:cubicBezTo>
                <a:cubicBezTo>
                  <a:pt x="503907" y="473913"/>
                  <a:pt x="501089" y="477231"/>
                  <a:pt x="497483" y="479756"/>
                </a:cubicBezTo>
                <a:cubicBezTo>
                  <a:pt x="498551" y="479943"/>
                  <a:pt x="500046" y="480148"/>
                  <a:pt x="502008" y="480414"/>
                </a:cubicBezTo>
                <a:cubicBezTo>
                  <a:pt x="503954" y="480657"/>
                  <a:pt x="505989" y="480941"/>
                  <a:pt x="508113" y="481235"/>
                </a:cubicBezTo>
                <a:cubicBezTo>
                  <a:pt x="510220" y="481543"/>
                  <a:pt x="512195" y="481851"/>
                  <a:pt x="514034" y="482173"/>
                </a:cubicBezTo>
                <a:cubicBezTo>
                  <a:pt x="515861" y="482500"/>
                  <a:pt x="517193" y="482794"/>
                  <a:pt x="518015" y="483037"/>
                </a:cubicBezTo>
                <a:cubicBezTo>
                  <a:pt x="519377" y="483466"/>
                  <a:pt x="520773" y="484381"/>
                  <a:pt x="522161" y="485739"/>
                </a:cubicBezTo>
                <a:cubicBezTo>
                  <a:pt x="523545" y="487120"/>
                  <a:pt x="524830" y="488707"/>
                  <a:pt x="525997" y="490495"/>
                </a:cubicBezTo>
                <a:cubicBezTo>
                  <a:pt x="527172" y="492296"/>
                  <a:pt x="528117" y="494149"/>
                  <a:pt x="528828" y="496095"/>
                </a:cubicBezTo>
                <a:cubicBezTo>
                  <a:pt x="529564" y="498004"/>
                  <a:pt x="529922" y="499763"/>
                  <a:pt x="529922" y="501364"/>
                </a:cubicBezTo>
                <a:lnTo>
                  <a:pt x="529922" y="526249"/>
                </a:lnTo>
                <a:cubicBezTo>
                  <a:pt x="529526" y="526440"/>
                  <a:pt x="529100" y="526720"/>
                  <a:pt x="528606" y="527150"/>
                </a:cubicBezTo>
                <a:cubicBezTo>
                  <a:pt x="528117" y="527593"/>
                  <a:pt x="527589" y="527999"/>
                  <a:pt x="527027" y="528414"/>
                </a:cubicBezTo>
                <a:cubicBezTo>
                  <a:pt x="526452" y="528816"/>
                  <a:pt x="525912" y="529180"/>
                  <a:pt x="525409" y="529474"/>
                </a:cubicBezTo>
                <a:cubicBezTo>
                  <a:pt x="524894" y="529787"/>
                  <a:pt x="524464" y="529922"/>
                  <a:pt x="524119" y="529922"/>
                </a:cubicBezTo>
                <a:lnTo>
                  <a:pt x="443716" y="529922"/>
                </a:lnTo>
                <a:cubicBezTo>
                  <a:pt x="442345" y="529922"/>
                  <a:pt x="441315" y="529465"/>
                  <a:pt x="440604" y="528536"/>
                </a:cubicBezTo>
                <a:cubicBezTo>
                  <a:pt x="439893" y="527621"/>
                  <a:pt x="439020" y="526856"/>
                  <a:pt x="437969" y="526249"/>
                </a:cubicBezTo>
                <a:lnTo>
                  <a:pt x="437969" y="501364"/>
                </a:lnTo>
                <a:cubicBezTo>
                  <a:pt x="437969" y="499763"/>
                  <a:pt x="438322" y="498004"/>
                  <a:pt x="439046" y="496095"/>
                </a:cubicBezTo>
                <a:cubicBezTo>
                  <a:pt x="439782" y="494149"/>
                  <a:pt x="440715" y="492320"/>
                  <a:pt x="441864" y="490560"/>
                </a:cubicBezTo>
                <a:cubicBezTo>
                  <a:pt x="443018" y="488801"/>
                  <a:pt x="444291" y="487214"/>
                  <a:pt x="445704" y="485790"/>
                </a:cubicBezTo>
                <a:cubicBezTo>
                  <a:pt x="447100" y="484395"/>
                  <a:pt x="448497" y="483452"/>
                  <a:pt x="449872" y="483023"/>
                </a:cubicBezTo>
                <a:cubicBezTo>
                  <a:pt x="450570" y="482780"/>
                  <a:pt x="451855" y="482486"/>
                  <a:pt x="453733" y="482164"/>
                </a:cubicBezTo>
                <a:cubicBezTo>
                  <a:pt x="455606" y="481837"/>
                  <a:pt x="457620" y="481529"/>
                  <a:pt x="459752" y="481221"/>
                </a:cubicBezTo>
                <a:cubicBezTo>
                  <a:pt x="461885" y="480927"/>
                  <a:pt x="463920" y="480643"/>
                  <a:pt x="465878" y="480405"/>
                </a:cubicBezTo>
                <a:cubicBezTo>
                  <a:pt x="467828" y="480134"/>
                  <a:pt x="469335" y="479933"/>
                  <a:pt x="470391" y="479742"/>
                </a:cubicBezTo>
                <a:cubicBezTo>
                  <a:pt x="466798" y="477217"/>
                  <a:pt x="463992" y="473927"/>
                  <a:pt x="461919" y="469880"/>
                </a:cubicBezTo>
                <a:cubicBezTo>
                  <a:pt x="459859" y="465825"/>
                  <a:pt x="458841" y="461414"/>
                  <a:pt x="458841" y="456645"/>
                </a:cubicBezTo>
                <a:cubicBezTo>
                  <a:pt x="458841" y="452883"/>
                  <a:pt x="459505" y="449322"/>
                  <a:pt x="460829" y="446004"/>
                </a:cubicBezTo>
                <a:cubicBezTo>
                  <a:pt x="462153" y="442686"/>
                  <a:pt x="463954" y="439769"/>
                  <a:pt x="466198" y="437253"/>
                </a:cubicBezTo>
                <a:cubicBezTo>
                  <a:pt x="468454" y="434756"/>
                  <a:pt x="471076" y="432768"/>
                  <a:pt x="474120" y="431317"/>
                </a:cubicBezTo>
                <a:cubicBezTo>
                  <a:pt x="477147" y="429851"/>
                  <a:pt x="480382" y="429114"/>
                  <a:pt x="483826" y="429114"/>
                </a:cubicBezTo>
                <a:close/>
                <a:moveTo>
                  <a:pt x="1348644" y="426389"/>
                </a:moveTo>
                <a:lnTo>
                  <a:pt x="1390189" y="467938"/>
                </a:lnTo>
                <a:lnTo>
                  <a:pt x="1348644" y="509483"/>
                </a:lnTo>
                <a:lnTo>
                  <a:pt x="1307095" y="467938"/>
                </a:lnTo>
                <a:close/>
                <a:moveTo>
                  <a:pt x="897052" y="417535"/>
                </a:moveTo>
                <a:lnTo>
                  <a:pt x="938597" y="459084"/>
                </a:lnTo>
                <a:lnTo>
                  <a:pt x="897052" y="500629"/>
                </a:lnTo>
                <a:lnTo>
                  <a:pt x="855503" y="459084"/>
                </a:lnTo>
                <a:close/>
                <a:moveTo>
                  <a:pt x="1233073" y="403231"/>
                </a:moveTo>
                <a:cubicBezTo>
                  <a:pt x="1236517" y="403231"/>
                  <a:pt x="1239778" y="403963"/>
                  <a:pt x="1242818" y="405419"/>
                </a:cubicBezTo>
                <a:cubicBezTo>
                  <a:pt x="1245870" y="406860"/>
                  <a:pt x="1248544" y="408835"/>
                  <a:pt x="1250825" y="411315"/>
                </a:cubicBezTo>
                <a:cubicBezTo>
                  <a:pt x="1253116" y="413814"/>
                  <a:pt x="1254908" y="416711"/>
                  <a:pt x="1256219" y="420007"/>
                </a:cubicBezTo>
                <a:cubicBezTo>
                  <a:pt x="1257518" y="423303"/>
                  <a:pt x="1258182" y="426840"/>
                  <a:pt x="1258182" y="430576"/>
                </a:cubicBezTo>
                <a:cubicBezTo>
                  <a:pt x="1258182" y="435234"/>
                  <a:pt x="1257164" y="439587"/>
                  <a:pt x="1255129" y="443657"/>
                </a:cubicBezTo>
                <a:cubicBezTo>
                  <a:pt x="1253154" y="447727"/>
                  <a:pt x="1250336" y="451023"/>
                  <a:pt x="1246730" y="453531"/>
                </a:cubicBezTo>
                <a:cubicBezTo>
                  <a:pt x="1247799" y="453716"/>
                  <a:pt x="1249293" y="453920"/>
                  <a:pt x="1251255" y="454184"/>
                </a:cubicBezTo>
                <a:cubicBezTo>
                  <a:pt x="1253201" y="454425"/>
                  <a:pt x="1255236" y="454708"/>
                  <a:pt x="1257360" y="455000"/>
                </a:cubicBezTo>
                <a:cubicBezTo>
                  <a:pt x="1259467" y="455306"/>
                  <a:pt x="1261443" y="455612"/>
                  <a:pt x="1263282" y="455932"/>
                </a:cubicBezTo>
                <a:cubicBezTo>
                  <a:pt x="1265108" y="456256"/>
                  <a:pt x="1266440" y="456549"/>
                  <a:pt x="1267262" y="456790"/>
                </a:cubicBezTo>
                <a:cubicBezTo>
                  <a:pt x="1268624" y="457216"/>
                  <a:pt x="1270021" y="458125"/>
                  <a:pt x="1271408" y="459474"/>
                </a:cubicBezTo>
                <a:cubicBezTo>
                  <a:pt x="1272792" y="460846"/>
                  <a:pt x="1274078" y="462422"/>
                  <a:pt x="1275244" y="464197"/>
                </a:cubicBezTo>
                <a:cubicBezTo>
                  <a:pt x="1276419" y="465986"/>
                  <a:pt x="1277364" y="467827"/>
                  <a:pt x="1278075" y="469760"/>
                </a:cubicBezTo>
                <a:cubicBezTo>
                  <a:pt x="1278812" y="471656"/>
                  <a:pt x="1279169" y="473403"/>
                  <a:pt x="1279169" y="474993"/>
                </a:cubicBezTo>
                <a:lnTo>
                  <a:pt x="1279169" y="499710"/>
                </a:lnTo>
                <a:cubicBezTo>
                  <a:pt x="1278773" y="499900"/>
                  <a:pt x="1278348" y="500178"/>
                  <a:pt x="1277854" y="500604"/>
                </a:cubicBezTo>
                <a:cubicBezTo>
                  <a:pt x="1277364" y="501045"/>
                  <a:pt x="1276836" y="501448"/>
                  <a:pt x="1276274" y="501861"/>
                </a:cubicBezTo>
                <a:cubicBezTo>
                  <a:pt x="1275700" y="502259"/>
                  <a:pt x="1275159" y="502621"/>
                  <a:pt x="1274657" y="502913"/>
                </a:cubicBezTo>
                <a:cubicBezTo>
                  <a:pt x="1274142" y="503223"/>
                  <a:pt x="1273712" y="503358"/>
                  <a:pt x="1273367" y="503358"/>
                </a:cubicBezTo>
                <a:lnTo>
                  <a:pt x="1192963" y="503358"/>
                </a:lnTo>
                <a:cubicBezTo>
                  <a:pt x="1191592" y="503358"/>
                  <a:pt x="1190562" y="502904"/>
                  <a:pt x="1189851" y="501981"/>
                </a:cubicBezTo>
                <a:cubicBezTo>
                  <a:pt x="1189140" y="501073"/>
                  <a:pt x="1188268" y="500312"/>
                  <a:pt x="1187216" y="499710"/>
                </a:cubicBezTo>
                <a:lnTo>
                  <a:pt x="1187216" y="474993"/>
                </a:lnTo>
                <a:cubicBezTo>
                  <a:pt x="1187216" y="473403"/>
                  <a:pt x="1187569" y="471656"/>
                  <a:pt x="1188293" y="469760"/>
                </a:cubicBezTo>
                <a:cubicBezTo>
                  <a:pt x="1189030" y="467827"/>
                  <a:pt x="1189962" y="466010"/>
                  <a:pt x="1191111" y="464262"/>
                </a:cubicBezTo>
                <a:cubicBezTo>
                  <a:pt x="1192265" y="462514"/>
                  <a:pt x="1193538" y="460938"/>
                  <a:pt x="1194951" y="459524"/>
                </a:cubicBezTo>
                <a:cubicBezTo>
                  <a:pt x="1196348" y="458138"/>
                  <a:pt x="1197744" y="457202"/>
                  <a:pt x="1199119" y="456776"/>
                </a:cubicBezTo>
                <a:cubicBezTo>
                  <a:pt x="1199817" y="456535"/>
                  <a:pt x="1201103" y="456243"/>
                  <a:pt x="1202980" y="455923"/>
                </a:cubicBezTo>
                <a:cubicBezTo>
                  <a:pt x="1204853" y="455598"/>
                  <a:pt x="1206867" y="455292"/>
                  <a:pt x="1209000" y="454986"/>
                </a:cubicBezTo>
                <a:cubicBezTo>
                  <a:pt x="1211132" y="454694"/>
                  <a:pt x="1213167" y="454412"/>
                  <a:pt x="1215126" y="454175"/>
                </a:cubicBezTo>
                <a:cubicBezTo>
                  <a:pt x="1217075" y="453906"/>
                  <a:pt x="1218582" y="453707"/>
                  <a:pt x="1219638" y="453517"/>
                </a:cubicBezTo>
                <a:cubicBezTo>
                  <a:pt x="1216045" y="451009"/>
                  <a:pt x="1213240" y="447741"/>
                  <a:pt x="1211166" y="443722"/>
                </a:cubicBezTo>
                <a:cubicBezTo>
                  <a:pt x="1209106" y="439694"/>
                  <a:pt x="1208089" y="435313"/>
                  <a:pt x="1208089" y="430576"/>
                </a:cubicBezTo>
                <a:cubicBezTo>
                  <a:pt x="1208089" y="426840"/>
                  <a:pt x="1208753" y="423303"/>
                  <a:pt x="1210077" y="420007"/>
                </a:cubicBezTo>
                <a:cubicBezTo>
                  <a:pt x="1211401" y="416711"/>
                  <a:pt x="1213201" y="413814"/>
                  <a:pt x="1215445" y="411315"/>
                </a:cubicBezTo>
                <a:cubicBezTo>
                  <a:pt x="1217701" y="408835"/>
                  <a:pt x="1220323" y="406860"/>
                  <a:pt x="1223367" y="405419"/>
                </a:cubicBezTo>
                <a:cubicBezTo>
                  <a:pt x="1226394" y="403963"/>
                  <a:pt x="1229629" y="403231"/>
                  <a:pt x="1233073" y="403231"/>
                </a:cubicBezTo>
                <a:close/>
                <a:moveTo>
                  <a:pt x="376587" y="394376"/>
                </a:moveTo>
                <a:cubicBezTo>
                  <a:pt x="378883" y="394376"/>
                  <a:pt x="381057" y="394889"/>
                  <a:pt x="383084" y="395909"/>
                </a:cubicBezTo>
                <a:cubicBezTo>
                  <a:pt x="385119" y="396919"/>
                  <a:pt x="386901" y="398303"/>
                  <a:pt x="388422" y="400040"/>
                </a:cubicBezTo>
                <a:cubicBezTo>
                  <a:pt x="389949" y="401791"/>
                  <a:pt x="391144" y="403821"/>
                  <a:pt x="392018" y="406130"/>
                </a:cubicBezTo>
                <a:cubicBezTo>
                  <a:pt x="392884" y="408440"/>
                  <a:pt x="393326" y="410918"/>
                  <a:pt x="393326" y="413536"/>
                </a:cubicBezTo>
                <a:cubicBezTo>
                  <a:pt x="393326" y="416800"/>
                  <a:pt x="392648" y="419850"/>
                  <a:pt x="391291" y="422702"/>
                </a:cubicBezTo>
                <a:cubicBezTo>
                  <a:pt x="389975" y="425554"/>
                  <a:pt x="388096" y="427863"/>
                  <a:pt x="385692" y="429620"/>
                </a:cubicBezTo>
                <a:cubicBezTo>
                  <a:pt x="386404" y="429750"/>
                  <a:pt x="387400" y="429893"/>
                  <a:pt x="388709" y="430078"/>
                </a:cubicBezTo>
                <a:cubicBezTo>
                  <a:pt x="390006" y="430247"/>
                  <a:pt x="391362" y="430445"/>
                  <a:pt x="392779" y="430650"/>
                </a:cubicBezTo>
                <a:cubicBezTo>
                  <a:pt x="394183" y="430864"/>
                  <a:pt x="395500" y="431078"/>
                  <a:pt x="396726" y="431302"/>
                </a:cubicBezTo>
                <a:cubicBezTo>
                  <a:pt x="397944" y="431530"/>
                  <a:pt x="398832" y="431734"/>
                  <a:pt x="399380" y="431903"/>
                </a:cubicBezTo>
                <a:cubicBezTo>
                  <a:pt x="400288" y="432202"/>
                  <a:pt x="401219" y="432839"/>
                  <a:pt x="402144" y="433784"/>
                </a:cubicBezTo>
                <a:cubicBezTo>
                  <a:pt x="403066" y="434745"/>
                  <a:pt x="403924" y="435850"/>
                  <a:pt x="404701" y="437094"/>
                </a:cubicBezTo>
                <a:cubicBezTo>
                  <a:pt x="405484" y="438347"/>
                  <a:pt x="406115" y="439637"/>
                  <a:pt x="406588" y="440991"/>
                </a:cubicBezTo>
                <a:cubicBezTo>
                  <a:pt x="407079" y="442320"/>
                  <a:pt x="407318" y="443544"/>
                  <a:pt x="407318" y="444658"/>
                </a:cubicBezTo>
                <a:lnTo>
                  <a:pt x="407318" y="461977"/>
                </a:lnTo>
                <a:cubicBezTo>
                  <a:pt x="407054" y="462110"/>
                  <a:pt x="406770" y="462305"/>
                  <a:pt x="406441" y="462604"/>
                </a:cubicBezTo>
                <a:cubicBezTo>
                  <a:pt x="406115" y="462912"/>
                  <a:pt x="405763" y="463195"/>
                  <a:pt x="405388" y="463484"/>
                </a:cubicBezTo>
                <a:cubicBezTo>
                  <a:pt x="405005" y="463763"/>
                  <a:pt x="404644" y="464016"/>
                  <a:pt x="404310" y="464221"/>
                </a:cubicBezTo>
                <a:cubicBezTo>
                  <a:pt x="403966" y="464439"/>
                  <a:pt x="403679" y="464530"/>
                  <a:pt x="403450" y="464530"/>
                </a:cubicBezTo>
                <a:lnTo>
                  <a:pt x="349847" y="464530"/>
                </a:lnTo>
                <a:cubicBezTo>
                  <a:pt x="348933" y="464530"/>
                  <a:pt x="348247" y="464215"/>
                  <a:pt x="347773" y="463568"/>
                </a:cubicBezTo>
                <a:cubicBezTo>
                  <a:pt x="347299" y="462932"/>
                  <a:pt x="346717" y="462399"/>
                  <a:pt x="346016" y="461977"/>
                </a:cubicBezTo>
                <a:lnTo>
                  <a:pt x="346016" y="444658"/>
                </a:lnTo>
                <a:cubicBezTo>
                  <a:pt x="346016" y="443544"/>
                  <a:pt x="346251" y="442320"/>
                  <a:pt x="346734" y="440991"/>
                </a:cubicBezTo>
                <a:cubicBezTo>
                  <a:pt x="347225" y="439637"/>
                  <a:pt x="347846" y="438364"/>
                  <a:pt x="348613" y="437139"/>
                </a:cubicBezTo>
                <a:cubicBezTo>
                  <a:pt x="349382" y="435915"/>
                  <a:pt x="350230" y="434810"/>
                  <a:pt x="351173" y="433820"/>
                </a:cubicBezTo>
                <a:cubicBezTo>
                  <a:pt x="352104" y="432849"/>
                  <a:pt x="353034" y="432192"/>
                  <a:pt x="353951" y="431894"/>
                </a:cubicBezTo>
                <a:cubicBezTo>
                  <a:pt x="354417" y="431725"/>
                  <a:pt x="355274" y="431520"/>
                  <a:pt x="356525" y="431296"/>
                </a:cubicBezTo>
                <a:cubicBezTo>
                  <a:pt x="357774" y="431069"/>
                  <a:pt x="359116" y="430854"/>
                  <a:pt x="360538" y="430640"/>
                </a:cubicBezTo>
                <a:cubicBezTo>
                  <a:pt x="361960" y="430435"/>
                  <a:pt x="363317" y="430237"/>
                  <a:pt x="364622" y="430071"/>
                </a:cubicBezTo>
                <a:cubicBezTo>
                  <a:pt x="365922" y="429883"/>
                  <a:pt x="366927" y="429743"/>
                  <a:pt x="367631" y="429610"/>
                </a:cubicBezTo>
                <a:cubicBezTo>
                  <a:pt x="365235" y="427853"/>
                  <a:pt x="363365" y="425563"/>
                  <a:pt x="361983" y="422747"/>
                </a:cubicBezTo>
                <a:cubicBezTo>
                  <a:pt x="360609" y="419925"/>
                  <a:pt x="359931" y="416855"/>
                  <a:pt x="359931" y="413536"/>
                </a:cubicBezTo>
                <a:cubicBezTo>
                  <a:pt x="359931" y="410918"/>
                  <a:pt x="360374" y="408440"/>
                  <a:pt x="361256" y="406130"/>
                </a:cubicBezTo>
                <a:cubicBezTo>
                  <a:pt x="362139" y="403821"/>
                  <a:pt x="363339" y="401791"/>
                  <a:pt x="364835" y="400040"/>
                </a:cubicBezTo>
                <a:cubicBezTo>
                  <a:pt x="366339" y="398303"/>
                  <a:pt x="368087" y="396919"/>
                  <a:pt x="370117" y="395909"/>
                </a:cubicBezTo>
                <a:cubicBezTo>
                  <a:pt x="372134" y="394889"/>
                  <a:pt x="374291" y="394376"/>
                  <a:pt x="376587" y="394376"/>
                </a:cubicBezTo>
                <a:close/>
                <a:moveTo>
                  <a:pt x="577601" y="386884"/>
                </a:moveTo>
                <a:lnTo>
                  <a:pt x="619146" y="428433"/>
                </a:lnTo>
                <a:lnTo>
                  <a:pt x="577601" y="469978"/>
                </a:lnTo>
                <a:lnTo>
                  <a:pt x="536052" y="428433"/>
                </a:lnTo>
                <a:close/>
                <a:moveTo>
                  <a:pt x="1449112" y="351465"/>
                </a:moveTo>
                <a:lnTo>
                  <a:pt x="1516884" y="419578"/>
                </a:lnTo>
                <a:lnTo>
                  <a:pt x="1449112" y="487692"/>
                </a:lnTo>
                <a:lnTo>
                  <a:pt x="1381339" y="419578"/>
                </a:lnTo>
                <a:close/>
                <a:moveTo>
                  <a:pt x="720463" y="346016"/>
                </a:moveTo>
                <a:cubicBezTo>
                  <a:pt x="725565" y="346016"/>
                  <a:pt x="730396" y="347107"/>
                  <a:pt x="734899" y="349275"/>
                </a:cubicBezTo>
                <a:cubicBezTo>
                  <a:pt x="739421" y="351423"/>
                  <a:pt x="743382" y="354365"/>
                  <a:pt x="746762" y="358060"/>
                </a:cubicBezTo>
                <a:cubicBezTo>
                  <a:pt x="750155" y="361782"/>
                  <a:pt x="752811" y="366098"/>
                  <a:pt x="754753" y="371008"/>
                </a:cubicBezTo>
                <a:cubicBezTo>
                  <a:pt x="756677" y="375919"/>
                  <a:pt x="757661" y="381188"/>
                  <a:pt x="757661" y="386754"/>
                </a:cubicBezTo>
                <a:cubicBezTo>
                  <a:pt x="757661" y="393694"/>
                  <a:pt x="756153" y="400172"/>
                  <a:pt x="753139" y="406242"/>
                </a:cubicBezTo>
                <a:cubicBezTo>
                  <a:pt x="750212" y="412306"/>
                  <a:pt x="746037" y="417216"/>
                  <a:pt x="740695" y="420952"/>
                </a:cubicBezTo>
                <a:cubicBezTo>
                  <a:pt x="742278" y="421228"/>
                  <a:pt x="744492" y="421532"/>
                  <a:pt x="747399" y="421926"/>
                </a:cubicBezTo>
                <a:cubicBezTo>
                  <a:pt x="750282" y="422285"/>
                  <a:pt x="753296" y="422706"/>
                  <a:pt x="756443" y="423141"/>
                </a:cubicBezTo>
                <a:cubicBezTo>
                  <a:pt x="759565" y="423597"/>
                  <a:pt x="762492" y="424053"/>
                  <a:pt x="765216" y="424529"/>
                </a:cubicBezTo>
                <a:cubicBezTo>
                  <a:pt x="767922" y="425013"/>
                  <a:pt x="769896" y="425448"/>
                  <a:pt x="771113" y="425807"/>
                </a:cubicBezTo>
                <a:cubicBezTo>
                  <a:pt x="773131" y="426442"/>
                  <a:pt x="775200" y="427796"/>
                  <a:pt x="777256" y="429805"/>
                </a:cubicBezTo>
                <a:cubicBezTo>
                  <a:pt x="779306" y="431850"/>
                  <a:pt x="781210" y="434198"/>
                  <a:pt x="782938" y="436843"/>
                </a:cubicBezTo>
                <a:cubicBezTo>
                  <a:pt x="784679" y="439508"/>
                  <a:pt x="786079" y="442250"/>
                  <a:pt x="787132" y="445130"/>
                </a:cubicBezTo>
                <a:cubicBezTo>
                  <a:pt x="788223" y="447954"/>
                  <a:pt x="788753" y="450558"/>
                  <a:pt x="788753" y="452927"/>
                </a:cubicBezTo>
                <a:lnTo>
                  <a:pt x="788753" y="489749"/>
                </a:lnTo>
                <a:cubicBezTo>
                  <a:pt x="788167" y="490032"/>
                  <a:pt x="787536" y="490446"/>
                  <a:pt x="786804" y="491082"/>
                </a:cubicBezTo>
                <a:cubicBezTo>
                  <a:pt x="786079" y="491738"/>
                  <a:pt x="785297" y="492339"/>
                  <a:pt x="784465" y="492953"/>
                </a:cubicBezTo>
                <a:cubicBezTo>
                  <a:pt x="783613" y="493547"/>
                  <a:pt x="782812" y="494086"/>
                  <a:pt x="782068" y="494521"/>
                </a:cubicBezTo>
                <a:cubicBezTo>
                  <a:pt x="781305" y="494984"/>
                  <a:pt x="780668" y="495177"/>
                  <a:pt x="780157" y="495177"/>
                </a:cubicBezTo>
                <a:lnTo>
                  <a:pt x="661040" y="495177"/>
                </a:lnTo>
                <a:cubicBezTo>
                  <a:pt x="659009" y="495177"/>
                  <a:pt x="657483" y="494507"/>
                  <a:pt x="656430" y="493133"/>
                </a:cubicBezTo>
                <a:cubicBezTo>
                  <a:pt x="655377" y="491779"/>
                  <a:pt x="654084" y="490647"/>
                  <a:pt x="652526" y="489749"/>
                </a:cubicBezTo>
                <a:lnTo>
                  <a:pt x="652526" y="452927"/>
                </a:lnTo>
                <a:cubicBezTo>
                  <a:pt x="652526" y="450558"/>
                  <a:pt x="653049" y="447954"/>
                  <a:pt x="654121" y="445130"/>
                </a:cubicBezTo>
                <a:cubicBezTo>
                  <a:pt x="655213" y="442250"/>
                  <a:pt x="656594" y="439543"/>
                  <a:pt x="658297" y="436939"/>
                </a:cubicBezTo>
                <a:cubicBezTo>
                  <a:pt x="660006" y="434336"/>
                  <a:pt x="661891" y="431988"/>
                  <a:pt x="663985" y="429881"/>
                </a:cubicBezTo>
                <a:cubicBezTo>
                  <a:pt x="666054" y="427817"/>
                  <a:pt x="668123" y="426422"/>
                  <a:pt x="670160" y="425786"/>
                </a:cubicBezTo>
                <a:cubicBezTo>
                  <a:pt x="671194" y="425427"/>
                  <a:pt x="673099" y="424992"/>
                  <a:pt x="675880" y="424516"/>
                </a:cubicBezTo>
                <a:cubicBezTo>
                  <a:pt x="678655" y="424032"/>
                  <a:pt x="681638" y="423576"/>
                  <a:pt x="684798" y="423121"/>
                </a:cubicBezTo>
                <a:cubicBezTo>
                  <a:pt x="687958" y="422685"/>
                  <a:pt x="690972" y="422264"/>
                  <a:pt x="693874" y="421912"/>
                </a:cubicBezTo>
                <a:cubicBezTo>
                  <a:pt x="696762" y="421511"/>
                  <a:pt x="698995" y="421214"/>
                  <a:pt x="700559" y="420931"/>
                </a:cubicBezTo>
                <a:cubicBezTo>
                  <a:pt x="695236" y="417195"/>
                  <a:pt x="691080" y="412327"/>
                  <a:pt x="688008" y="406339"/>
                </a:cubicBezTo>
                <a:cubicBezTo>
                  <a:pt x="684956" y="400338"/>
                  <a:pt x="683448" y="393812"/>
                  <a:pt x="683448" y="386754"/>
                </a:cubicBezTo>
                <a:cubicBezTo>
                  <a:pt x="683448" y="381188"/>
                  <a:pt x="684432" y="375919"/>
                  <a:pt x="686394" y="371008"/>
                </a:cubicBezTo>
                <a:cubicBezTo>
                  <a:pt x="688355" y="366098"/>
                  <a:pt x="691023" y="361782"/>
                  <a:pt x="694347" y="358060"/>
                </a:cubicBezTo>
                <a:cubicBezTo>
                  <a:pt x="697689" y="354365"/>
                  <a:pt x="701574" y="351423"/>
                  <a:pt x="706077" y="349275"/>
                </a:cubicBezTo>
                <a:cubicBezTo>
                  <a:pt x="710568" y="347107"/>
                  <a:pt x="715361" y="346016"/>
                  <a:pt x="720463" y="346016"/>
                </a:cubicBezTo>
                <a:close/>
                <a:moveTo>
                  <a:pt x="1326848" y="320814"/>
                </a:moveTo>
                <a:lnTo>
                  <a:pt x="1368393" y="362363"/>
                </a:lnTo>
                <a:lnTo>
                  <a:pt x="1326848" y="403908"/>
                </a:lnTo>
                <a:lnTo>
                  <a:pt x="1285299" y="362363"/>
                </a:lnTo>
                <a:close/>
                <a:moveTo>
                  <a:pt x="1164738" y="320814"/>
                </a:moveTo>
                <a:lnTo>
                  <a:pt x="1206283" y="362363"/>
                </a:lnTo>
                <a:lnTo>
                  <a:pt x="1164738" y="403908"/>
                </a:lnTo>
                <a:lnTo>
                  <a:pt x="1123189" y="362363"/>
                </a:lnTo>
                <a:close/>
                <a:moveTo>
                  <a:pt x="1045080" y="302423"/>
                </a:moveTo>
                <a:cubicBezTo>
                  <a:pt x="1048524" y="302423"/>
                  <a:pt x="1051785" y="303160"/>
                  <a:pt x="1054825" y="304626"/>
                </a:cubicBezTo>
                <a:cubicBezTo>
                  <a:pt x="1057877" y="306077"/>
                  <a:pt x="1060551" y="308065"/>
                  <a:pt x="1062832" y="310562"/>
                </a:cubicBezTo>
                <a:cubicBezTo>
                  <a:pt x="1065123" y="313078"/>
                  <a:pt x="1066915" y="315995"/>
                  <a:pt x="1068226" y="319313"/>
                </a:cubicBezTo>
                <a:cubicBezTo>
                  <a:pt x="1069525" y="322631"/>
                  <a:pt x="1070189" y="326192"/>
                  <a:pt x="1070189" y="329954"/>
                </a:cubicBezTo>
                <a:cubicBezTo>
                  <a:pt x="1070189" y="334644"/>
                  <a:pt x="1069171" y="339026"/>
                  <a:pt x="1067136" y="343124"/>
                </a:cubicBezTo>
                <a:cubicBezTo>
                  <a:pt x="1065161" y="347222"/>
                  <a:pt x="1062343" y="350540"/>
                  <a:pt x="1058737" y="353065"/>
                </a:cubicBezTo>
                <a:cubicBezTo>
                  <a:pt x="1059806" y="353252"/>
                  <a:pt x="1061300" y="353457"/>
                  <a:pt x="1063262" y="353723"/>
                </a:cubicBezTo>
                <a:cubicBezTo>
                  <a:pt x="1065208" y="353966"/>
                  <a:pt x="1067243" y="354250"/>
                  <a:pt x="1069367" y="354544"/>
                </a:cubicBezTo>
                <a:cubicBezTo>
                  <a:pt x="1071474" y="354852"/>
                  <a:pt x="1073450" y="355160"/>
                  <a:pt x="1075289" y="355482"/>
                </a:cubicBezTo>
                <a:cubicBezTo>
                  <a:pt x="1077115" y="355809"/>
                  <a:pt x="1078447" y="356103"/>
                  <a:pt x="1079269" y="356346"/>
                </a:cubicBezTo>
                <a:cubicBezTo>
                  <a:pt x="1080631" y="356775"/>
                  <a:pt x="1082028" y="357690"/>
                  <a:pt x="1083415" y="359048"/>
                </a:cubicBezTo>
                <a:cubicBezTo>
                  <a:pt x="1084799" y="360429"/>
                  <a:pt x="1086085" y="362016"/>
                  <a:pt x="1087251" y="363804"/>
                </a:cubicBezTo>
                <a:cubicBezTo>
                  <a:pt x="1088426" y="365605"/>
                  <a:pt x="1089371" y="367458"/>
                  <a:pt x="1090082" y="369404"/>
                </a:cubicBezTo>
                <a:cubicBezTo>
                  <a:pt x="1090819" y="371313"/>
                  <a:pt x="1091176" y="373072"/>
                  <a:pt x="1091176" y="374673"/>
                </a:cubicBezTo>
                <a:lnTo>
                  <a:pt x="1091176" y="399558"/>
                </a:lnTo>
                <a:cubicBezTo>
                  <a:pt x="1090780" y="399749"/>
                  <a:pt x="1090355" y="400029"/>
                  <a:pt x="1089861" y="400459"/>
                </a:cubicBezTo>
                <a:cubicBezTo>
                  <a:pt x="1089371" y="400902"/>
                  <a:pt x="1088843" y="401308"/>
                  <a:pt x="1088281" y="401723"/>
                </a:cubicBezTo>
                <a:cubicBezTo>
                  <a:pt x="1087707" y="402125"/>
                  <a:pt x="1087166" y="402489"/>
                  <a:pt x="1086664" y="402783"/>
                </a:cubicBezTo>
                <a:cubicBezTo>
                  <a:pt x="1086149" y="403096"/>
                  <a:pt x="1085719" y="403231"/>
                  <a:pt x="1085374" y="403231"/>
                </a:cubicBezTo>
                <a:lnTo>
                  <a:pt x="1004970" y="403231"/>
                </a:lnTo>
                <a:cubicBezTo>
                  <a:pt x="1003599" y="403231"/>
                  <a:pt x="1002569" y="402774"/>
                  <a:pt x="1001858" y="401845"/>
                </a:cubicBezTo>
                <a:cubicBezTo>
                  <a:pt x="1001147" y="400930"/>
                  <a:pt x="1000275" y="400165"/>
                  <a:pt x="999223" y="399558"/>
                </a:cubicBezTo>
                <a:lnTo>
                  <a:pt x="999223" y="374673"/>
                </a:lnTo>
                <a:cubicBezTo>
                  <a:pt x="999223" y="373072"/>
                  <a:pt x="999576" y="371313"/>
                  <a:pt x="1000300" y="369404"/>
                </a:cubicBezTo>
                <a:cubicBezTo>
                  <a:pt x="1001037" y="367458"/>
                  <a:pt x="1001969" y="365629"/>
                  <a:pt x="1003118" y="363869"/>
                </a:cubicBezTo>
                <a:cubicBezTo>
                  <a:pt x="1004272" y="362110"/>
                  <a:pt x="1005545" y="360523"/>
                  <a:pt x="1006958" y="359099"/>
                </a:cubicBezTo>
                <a:cubicBezTo>
                  <a:pt x="1008355" y="357704"/>
                  <a:pt x="1009751" y="356761"/>
                  <a:pt x="1011126" y="356332"/>
                </a:cubicBezTo>
                <a:cubicBezTo>
                  <a:pt x="1011824" y="356089"/>
                  <a:pt x="1013110" y="355795"/>
                  <a:pt x="1014987" y="355473"/>
                </a:cubicBezTo>
                <a:cubicBezTo>
                  <a:pt x="1016860" y="355146"/>
                  <a:pt x="1018874" y="354838"/>
                  <a:pt x="1021007" y="354530"/>
                </a:cubicBezTo>
                <a:cubicBezTo>
                  <a:pt x="1023139" y="354236"/>
                  <a:pt x="1025174" y="353952"/>
                  <a:pt x="1027133" y="353714"/>
                </a:cubicBezTo>
                <a:cubicBezTo>
                  <a:pt x="1029082" y="353443"/>
                  <a:pt x="1030589" y="353242"/>
                  <a:pt x="1031645" y="353051"/>
                </a:cubicBezTo>
                <a:cubicBezTo>
                  <a:pt x="1028052" y="350526"/>
                  <a:pt x="1025247" y="347236"/>
                  <a:pt x="1023173" y="343189"/>
                </a:cubicBezTo>
                <a:cubicBezTo>
                  <a:pt x="1021113" y="339134"/>
                  <a:pt x="1020096" y="334723"/>
                  <a:pt x="1020096" y="329954"/>
                </a:cubicBezTo>
                <a:cubicBezTo>
                  <a:pt x="1020096" y="326192"/>
                  <a:pt x="1020760" y="322631"/>
                  <a:pt x="1022084" y="319313"/>
                </a:cubicBezTo>
                <a:cubicBezTo>
                  <a:pt x="1023408" y="315995"/>
                  <a:pt x="1025208" y="313078"/>
                  <a:pt x="1027452" y="310562"/>
                </a:cubicBezTo>
                <a:cubicBezTo>
                  <a:pt x="1029708" y="308065"/>
                  <a:pt x="1032330" y="306077"/>
                  <a:pt x="1035374" y="304626"/>
                </a:cubicBezTo>
                <a:cubicBezTo>
                  <a:pt x="1038401" y="303160"/>
                  <a:pt x="1041636" y="302423"/>
                  <a:pt x="1045080" y="302423"/>
                </a:cubicBezTo>
                <a:close/>
                <a:moveTo>
                  <a:pt x="354790" y="284714"/>
                </a:moveTo>
                <a:cubicBezTo>
                  <a:pt x="357086" y="284714"/>
                  <a:pt x="359260" y="285227"/>
                  <a:pt x="361287" y="286247"/>
                </a:cubicBezTo>
                <a:cubicBezTo>
                  <a:pt x="363322" y="287257"/>
                  <a:pt x="365104" y="288641"/>
                  <a:pt x="366625" y="290378"/>
                </a:cubicBezTo>
                <a:cubicBezTo>
                  <a:pt x="368152" y="292129"/>
                  <a:pt x="369347" y="294159"/>
                  <a:pt x="370221" y="296468"/>
                </a:cubicBezTo>
                <a:cubicBezTo>
                  <a:pt x="371087" y="298778"/>
                  <a:pt x="371529" y="301256"/>
                  <a:pt x="371529" y="303874"/>
                </a:cubicBezTo>
                <a:cubicBezTo>
                  <a:pt x="371529" y="307138"/>
                  <a:pt x="370851" y="310188"/>
                  <a:pt x="369494" y="313040"/>
                </a:cubicBezTo>
                <a:cubicBezTo>
                  <a:pt x="368178" y="315892"/>
                  <a:pt x="366299" y="318201"/>
                  <a:pt x="363895" y="319958"/>
                </a:cubicBezTo>
                <a:cubicBezTo>
                  <a:pt x="364607" y="320088"/>
                  <a:pt x="365603" y="320231"/>
                  <a:pt x="366912" y="320416"/>
                </a:cubicBezTo>
                <a:cubicBezTo>
                  <a:pt x="368209" y="320585"/>
                  <a:pt x="369565" y="320783"/>
                  <a:pt x="370982" y="320988"/>
                </a:cubicBezTo>
                <a:cubicBezTo>
                  <a:pt x="372386" y="321202"/>
                  <a:pt x="373703" y="321416"/>
                  <a:pt x="374929" y="321640"/>
                </a:cubicBezTo>
                <a:cubicBezTo>
                  <a:pt x="376147" y="321868"/>
                  <a:pt x="377035" y="322072"/>
                  <a:pt x="377583" y="322241"/>
                </a:cubicBezTo>
                <a:cubicBezTo>
                  <a:pt x="378491" y="322540"/>
                  <a:pt x="379422" y="323177"/>
                  <a:pt x="380347" y="324122"/>
                </a:cubicBezTo>
                <a:cubicBezTo>
                  <a:pt x="381269" y="325083"/>
                  <a:pt x="382127" y="326188"/>
                  <a:pt x="382904" y="327432"/>
                </a:cubicBezTo>
                <a:cubicBezTo>
                  <a:pt x="383687" y="328685"/>
                  <a:pt x="384318" y="329975"/>
                  <a:pt x="384791" y="331329"/>
                </a:cubicBezTo>
                <a:cubicBezTo>
                  <a:pt x="385282" y="332658"/>
                  <a:pt x="385521" y="333882"/>
                  <a:pt x="385521" y="334996"/>
                </a:cubicBezTo>
                <a:lnTo>
                  <a:pt x="385521" y="352315"/>
                </a:lnTo>
                <a:cubicBezTo>
                  <a:pt x="385257" y="352448"/>
                  <a:pt x="384973" y="352643"/>
                  <a:pt x="384644" y="352942"/>
                </a:cubicBezTo>
                <a:cubicBezTo>
                  <a:pt x="384318" y="353250"/>
                  <a:pt x="383966" y="353533"/>
                  <a:pt x="383591" y="353822"/>
                </a:cubicBezTo>
                <a:cubicBezTo>
                  <a:pt x="383208" y="354101"/>
                  <a:pt x="382847" y="354354"/>
                  <a:pt x="382513" y="354559"/>
                </a:cubicBezTo>
                <a:cubicBezTo>
                  <a:pt x="382169" y="354777"/>
                  <a:pt x="381882" y="354868"/>
                  <a:pt x="381653" y="354868"/>
                </a:cubicBezTo>
                <a:lnTo>
                  <a:pt x="328050" y="354868"/>
                </a:lnTo>
                <a:cubicBezTo>
                  <a:pt x="327136" y="354868"/>
                  <a:pt x="326450" y="354553"/>
                  <a:pt x="325976" y="353906"/>
                </a:cubicBezTo>
                <a:cubicBezTo>
                  <a:pt x="325502" y="353270"/>
                  <a:pt x="324920" y="352737"/>
                  <a:pt x="324219" y="352315"/>
                </a:cubicBezTo>
                <a:lnTo>
                  <a:pt x="324219" y="334996"/>
                </a:lnTo>
                <a:cubicBezTo>
                  <a:pt x="324219" y="333882"/>
                  <a:pt x="324454" y="332658"/>
                  <a:pt x="324937" y="331329"/>
                </a:cubicBezTo>
                <a:cubicBezTo>
                  <a:pt x="325428" y="329975"/>
                  <a:pt x="326049" y="328702"/>
                  <a:pt x="326816" y="327477"/>
                </a:cubicBezTo>
                <a:cubicBezTo>
                  <a:pt x="327585" y="326253"/>
                  <a:pt x="328433" y="325148"/>
                  <a:pt x="329376" y="324158"/>
                </a:cubicBezTo>
                <a:cubicBezTo>
                  <a:pt x="330307" y="323187"/>
                  <a:pt x="331237" y="322530"/>
                  <a:pt x="332154" y="322232"/>
                </a:cubicBezTo>
                <a:cubicBezTo>
                  <a:pt x="332620" y="322063"/>
                  <a:pt x="333477" y="321858"/>
                  <a:pt x="334728" y="321634"/>
                </a:cubicBezTo>
                <a:cubicBezTo>
                  <a:pt x="335977" y="321407"/>
                  <a:pt x="337319" y="321192"/>
                  <a:pt x="338741" y="320978"/>
                </a:cubicBezTo>
                <a:cubicBezTo>
                  <a:pt x="340163" y="320773"/>
                  <a:pt x="341520" y="320575"/>
                  <a:pt x="342825" y="320409"/>
                </a:cubicBezTo>
                <a:cubicBezTo>
                  <a:pt x="344125" y="320221"/>
                  <a:pt x="345130" y="320081"/>
                  <a:pt x="345834" y="319948"/>
                </a:cubicBezTo>
                <a:cubicBezTo>
                  <a:pt x="343438" y="318191"/>
                  <a:pt x="341568" y="315901"/>
                  <a:pt x="340186" y="313085"/>
                </a:cubicBezTo>
                <a:cubicBezTo>
                  <a:pt x="338812" y="310263"/>
                  <a:pt x="338134" y="307193"/>
                  <a:pt x="338134" y="303874"/>
                </a:cubicBezTo>
                <a:cubicBezTo>
                  <a:pt x="338134" y="301256"/>
                  <a:pt x="338577" y="298778"/>
                  <a:pt x="339459" y="296468"/>
                </a:cubicBezTo>
                <a:cubicBezTo>
                  <a:pt x="340342" y="294159"/>
                  <a:pt x="341542" y="292129"/>
                  <a:pt x="343038" y="290378"/>
                </a:cubicBezTo>
                <a:cubicBezTo>
                  <a:pt x="344542" y="288641"/>
                  <a:pt x="346290" y="287257"/>
                  <a:pt x="348320" y="286247"/>
                </a:cubicBezTo>
                <a:cubicBezTo>
                  <a:pt x="350337" y="285227"/>
                  <a:pt x="352494" y="284714"/>
                  <a:pt x="354790" y="284714"/>
                </a:cubicBezTo>
                <a:close/>
                <a:moveTo>
                  <a:pt x="1406462" y="262918"/>
                </a:moveTo>
                <a:cubicBezTo>
                  <a:pt x="1408758" y="262918"/>
                  <a:pt x="1410932" y="263431"/>
                  <a:pt x="1412958" y="264451"/>
                </a:cubicBezTo>
                <a:cubicBezTo>
                  <a:pt x="1414993" y="265461"/>
                  <a:pt x="1416775" y="266845"/>
                  <a:pt x="1418296" y="268582"/>
                </a:cubicBezTo>
                <a:cubicBezTo>
                  <a:pt x="1419823" y="270333"/>
                  <a:pt x="1421018" y="272363"/>
                  <a:pt x="1421892" y="274672"/>
                </a:cubicBezTo>
                <a:cubicBezTo>
                  <a:pt x="1422758" y="276982"/>
                  <a:pt x="1423201" y="279460"/>
                  <a:pt x="1423201" y="282078"/>
                </a:cubicBezTo>
                <a:cubicBezTo>
                  <a:pt x="1423201" y="285342"/>
                  <a:pt x="1422522" y="288392"/>
                  <a:pt x="1421166" y="291244"/>
                </a:cubicBezTo>
                <a:cubicBezTo>
                  <a:pt x="1419849" y="294096"/>
                  <a:pt x="1417970" y="296405"/>
                  <a:pt x="1415566" y="298162"/>
                </a:cubicBezTo>
                <a:cubicBezTo>
                  <a:pt x="1416278" y="298292"/>
                  <a:pt x="1417275" y="298435"/>
                  <a:pt x="1418583" y="298620"/>
                </a:cubicBezTo>
                <a:cubicBezTo>
                  <a:pt x="1419880" y="298789"/>
                  <a:pt x="1421237" y="298987"/>
                  <a:pt x="1422653" y="299192"/>
                </a:cubicBezTo>
                <a:cubicBezTo>
                  <a:pt x="1424058" y="299406"/>
                  <a:pt x="1425374" y="299620"/>
                  <a:pt x="1426601" y="299844"/>
                </a:cubicBezTo>
                <a:cubicBezTo>
                  <a:pt x="1427818" y="300072"/>
                  <a:pt x="1428706" y="300276"/>
                  <a:pt x="1429254" y="300445"/>
                </a:cubicBezTo>
                <a:cubicBezTo>
                  <a:pt x="1430162" y="300744"/>
                  <a:pt x="1431093" y="301381"/>
                  <a:pt x="1432018" y="302326"/>
                </a:cubicBezTo>
                <a:cubicBezTo>
                  <a:pt x="1432941" y="303287"/>
                  <a:pt x="1433798" y="304392"/>
                  <a:pt x="1434575" y="305636"/>
                </a:cubicBezTo>
                <a:cubicBezTo>
                  <a:pt x="1435359" y="306889"/>
                  <a:pt x="1435989" y="308179"/>
                  <a:pt x="1436463" y="309533"/>
                </a:cubicBezTo>
                <a:cubicBezTo>
                  <a:pt x="1436954" y="310862"/>
                  <a:pt x="1437192" y="312086"/>
                  <a:pt x="1437192" y="313200"/>
                </a:cubicBezTo>
                <a:lnTo>
                  <a:pt x="1437192" y="330519"/>
                </a:lnTo>
                <a:cubicBezTo>
                  <a:pt x="1436928" y="330652"/>
                  <a:pt x="1436645" y="330847"/>
                  <a:pt x="1436315" y="331146"/>
                </a:cubicBezTo>
                <a:cubicBezTo>
                  <a:pt x="1435989" y="331454"/>
                  <a:pt x="1435637" y="331737"/>
                  <a:pt x="1435262" y="332026"/>
                </a:cubicBezTo>
                <a:cubicBezTo>
                  <a:pt x="1434879" y="332305"/>
                  <a:pt x="1434519" y="332558"/>
                  <a:pt x="1434184" y="332763"/>
                </a:cubicBezTo>
                <a:cubicBezTo>
                  <a:pt x="1433840" y="332981"/>
                  <a:pt x="1433554" y="333072"/>
                  <a:pt x="1433324" y="333072"/>
                </a:cubicBezTo>
                <a:lnTo>
                  <a:pt x="1379722" y="333072"/>
                </a:lnTo>
                <a:cubicBezTo>
                  <a:pt x="1378808" y="333072"/>
                  <a:pt x="1378121" y="332757"/>
                  <a:pt x="1377647" y="332110"/>
                </a:cubicBezTo>
                <a:cubicBezTo>
                  <a:pt x="1377173" y="331474"/>
                  <a:pt x="1376591" y="330941"/>
                  <a:pt x="1375890" y="330519"/>
                </a:cubicBezTo>
                <a:lnTo>
                  <a:pt x="1375890" y="313200"/>
                </a:lnTo>
                <a:cubicBezTo>
                  <a:pt x="1375890" y="312086"/>
                  <a:pt x="1376126" y="310862"/>
                  <a:pt x="1376608" y="309533"/>
                </a:cubicBezTo>
                <a:cubicBezTo>
                  <a:pt x="1377099" y="308179"/>
                  <a:pt x="1377721" y="306906"/>
                  <a:pt x="1378487" y="305681"/>
                </a:cubicBezTo>
                <a:cubicBezTo>
                  <a:pt x="1379256" y="304457"/>
                  <a:pt x="1380105" y="303352"/>
                  <a:pt x="1381047" y="302362"/>
                </a:cubicBezTo>
                <a:cubicBezTo>
                  <a:pt x="1381978" y="301391"/>
                  <a:pt x="1382909" y="300734"/>
                  <a:pt x="1383825" y="300436"/>
                </a:cubicBezTo>
                <a:cubicBezTo>
                  <a:pt x="1384291" y="300267"/>
                  <a:pt x="1385148" y="300062"/>
                  <a:pt x="1386399" y="299838"/>
                </a:cubicBezTo>
                <a:cubicBezTo>
                  <a:pt x="1387648" y="299611"/>
                  <a:pt x="1388991" y="299396"/>
                  <a:pt x="1390412" y="299182"/>
                </a:cubicBezTo>
                <a:cubicBezTo>
                  <a:pt x="1391834" y="298977"/>
                  <a:pt x="1393191" y="298779"/>
                  <a:pt x="1394496" y="298613"/>
                </a:cubicBezTo>
                <a:cubicBezTo>
                  <a:pt x="1395796" y="298425"/>
                  <a:pt x="1396801" y="298285"/>
                  <a:pt x="1397505" y="298152"/>
                </a:cubicBezTo>
                <a:cubicBezTo>
                  <a:pt x="1395109" y="296395"/>
                  <a:pt x="1393239" y="294105"/>
                  <a:pt x="1391857" y="291289"/>
                </a:cubicBezTo>
                <a:cubicBezTo>
                  <a:pt x="1390483" y="288467"/>
                  <a:pt x="1389805" y="285397"/>
                  <a:pt x="1389805" y="282078"/>
                </a:cubicBezTo>
                <a:cubicBezTo>
                  <a:pt x="1389805" y="279460"/>
                  <a:pt x="1390248" y="276982"/>
                  <a:pt x="1391130" y="274672"/>
                </a:cubicBezTo>
                <a:cubicBezTo>
                  <a:pt x="1392013" y="272363"/>
                  <a:pt x="1393214" y="270333"/>
                  <a:pt x="1394709" y="268582"/>
                </a:cubicBezTo>
                <a:cubicBezTo>
                  <a:pt x="1396213" y="266845"/>
                  <a:pt x="1397962" y="265461"/>
                  <a:pt x="1399991" y="264451"/>
                </a:cubicBezTo>
                <a:cubicBezTo>
                  <a:pt x="1402009" y="263431"/>
                  <a:pt x="1404166" y="262918"/>
                  <a:pt x="1406462" y="262918"/>
                </a:cubicBezTo>
                <a:close/>
                <a:moveTo>
                  <a:pt x="637081" y="262918"/>
                </a:moveTo>
                <a:cubicBezTo>
                  <a:pt x="640525" y="262918"/>
                  <a:pt x="643786" y="263655"/>
                  <a:pt x="646826" y="265121"/>
                </a:cubicBezTo>
                <a:cubicBezTo>
                  <a:pt x="649878" y="266572"/>
                  <a:pt x="652551" y="268560"/>
                  <a:pt x="654833" y="271057"/>
                </a:cubicBezTo>
                <a:cubicBezTo>
                  <a:pt x="657124" y="273573"/>
                  <a:pt x="658916" y="276490"/>
                  <a:pt x="660227" y="279808"/>
                </a:cubicBezTo>
                <a:cubicBezTo>
                  <a:pt x="661525" y="283126"/>
                  <a:pt x="662189" y="286687"/>
                  <a:pt x="662189" y="290449"/>
                </a:cubicBezTo>
                <a:cubicBezTo>
                  <a:pt x="662189" y="295139"/>
                  <a:pt x="661172" y="299521"/>
                  <a:pt x="659137" y="303619"/>
                </a:cubicBezTo>
                <a:cubicBezTo>
                  <a:pt x="657162" y="307717"/>
                  <a:pt x="654344" y="311035"/>
                  <a:pt x="650738" y="313560"/>
                </a:cubicBezTo>
                <a:cubicBezTo>
                  <a:pt x="651806" y="313747"/>
                  <a:pt x="653301" y="313952"/>
                  <a:pt x="655263" y="314218"/>
                </a:cubicBezTo>
                <a:cubicBezTo>
                  <a:pt x="657209" y="314461"/>
                  <a:pt x="659244" y="314745"/>
                  <a:pt x="661368" y="315039"/>
                </a:cubicBezTo>
                <a:cubicBezTo>
                  <a:pt x="663475" y="315347"/>
                  <a:pt x="665450" y="315655"/>
                  <a:pt x="667289" y="315977"/>
                </a:cubicBezTo>
                <a:cubicBezTo>
                  <a:pt x="669116" y="316304"/>
                  <a:pt x="670448" y="316598"/>
                  <a:pt x="671270" y="316841"/>
                </a:cubicBezTo>
                <a:cubicBezTo>
                  <a:pt x="672632" y="317270"/>
                  <a:pt x="674028" y="318185"/>
                  <a:pt x="675416" y="319543"/>
                </a:cubicBezTo>
                <a:cubicBezTo>
                  <a:pt x="676800" y="320924"/>
                  <a:pt x="678086" y="322511"/>
                  <a:pt x="679252" y="324299"/>
                </a:cubicBezTo>
                <a:cubicBezTo>
                  <a:pt x="680427" y="326100"/>
                  <a:pt x="681372" y="327953"/>
                  <a:pt x="682083" y="329899"/>
                </a:cubicBezTo>
                <a:cubicBezTo>
                  <a:pt x="682820" y="331808"/>
                  <a:pt x="683177" y="333567"/>
                  <a:pt x="683177" y="335168"/>
                </a:cubicBezTo>
                <a:lnTo>
                  <a:pt x="683177" y="360053"/>
                </a:lnTo>
                <a:cubicBezTo>
                  <a:pt x="682781" y="360244"/>
                  <a:pt x="682356" y="360524"/>
                  <a:pt x="681862" y="360954"/>
                </a:cubicBezTo>
                <a:cubicBezTo>
                  <a:pt x="681372" y="361397"/>
                  <a:pt x="680844" y="361803"/>
                  <a:pt x="680282" y="362218"/>
                </a:cubicBezTo>
                <a:cubicBezTo>
                  <a:pt x="679708" y="362620"/>
                  <a:pt x="679167" y="362984"/>
                  <a:pt x="678665" y="363278"/>
                </a:cubicBezTo>
                <a:cubicBezTo>
                  <a:pt x="678150" y="363591"/>
                  <a:pt x="677720" y="363726"/>
                  <a:pt x="677375" y="363726"/>
                </a:cubicBezTo>
                <a:lnTo>
                  <a:pt x="596971" y="363726"/>
                </a:lnTo>
                <a:cubicBezTo>
                  <a:pt x="595600" y="363726"/>
                  <a:pt x="594570" y="363269"/>
                  <a:pt x="593859" y="362340"/>
                </a:cubicBezTo>
                <a:cubicBezTo>
                  <a:pt x="593148" y="361425"/>
                  <a:pt x="592275" y="360660"/>
                  <a:pt x="591224" y="360053"/>
                </a:cubicBezTo>
                <a:lnTo>
                  <a:pt x="591224" y="335168"/>
                </a:lnTo>
                <a:cubicBezTo>
                  <a:pt x="591224" y="333567"/>
                  <a:pt x="591577" y="331808"/>
                  <a:pt x="592301" y="329899"/>
                </a:cubicBezTo>
                <a:cubicBezTo>
                  <a:pt x="593037" y="327953"/>
                  <a:pt x="593970" y="326124"/>
                  <a:pt x="595119" y="324364"/>
                </a:cubicBezTo>
                <a:cubicBezTo>
                  <a:pt x="596273" y="322605"/>
                  <a:pt x="597546" y="321018"/>
                  <a:pt x="598959" y="319594"/>
                </a:cubicBezTo>
                <a:cubicBezTo>
                  <a:pt x="600355" y="318199"/>
                  <a:pt x="601752" y="317256"/>
                  <a:pt x="603127" y="316827"/>
                </a:cubicBezTo>
                <a:cubicBezTo>
                  <a:pt x="603825" y="316584"/>
                  <a:pt x="605110" y="316290"/>
                  <a:pt x="606988" y="315968"/>
                </a:cubicBezTo>
                <a:cubicBezTo>
                  <a:pt x="608861" y="315641"/>
                  <a:pt x="610875" y="315333"/>
                  <a:pt x="613007" y="315025"/>
                </a:cubicBezTo>
                <a:cubicBezTo>
                  <a:pt x="615140" y="314731"/>
                  <a:pt x="617175" y="314447"/>
                  <a:pt x="619133" y="314209"/>
                </a:cubicBezTo>
                <a:cubicBezTo>
                  <a:pt x="621083" y="313938"/>
                  <a:pt x="622590" y="313737"/>
                  <a:pt x="623646" y="313546"/>
                </a:cubicBezTo>
                <a:cubicBezTo>
                  <a:pt x="620053" y="311021"/>
                  <a:pt x="617247" y="307731"/>
                  <a:pt x="615174" y="303684"/>
                </a:cubicBezTo>
                <a:cubicBezTo>
                  <a:pt x="613114" y="299629"/>
                  <a:pt x="612096" y="295218"/>
                  <a:pt x="612096" y="290449"/>
                </a:cubicBezTo>
                <a:cubicBezTo>
                  <a:pt x="612096" y="286687"/>
                  <a:pt x="612760" y="283126"/>
                  <a:pt x="614084" y="279808"/>
                </a:cubicBezTo>
                <a:cubicBezTo>
                  <a:pt x="615408" y="276490"/>
                  <a:pt x="617209" y="273573"/>
                  <a:pt x="619453" y="271057"/>
                </a:cubicBezTo>
                <a:cubicBezTo>
                  <a:pt x="621709" y="268560"/>
                  <a:pt x="624331" y="266572"/>
                  <a:pt x="627375" y="265121"/>
                </a:cubicBezTo>
                <a:cubicBezTo>
                  <a:pt x="630402" y="263655"/>
                  <a:pt x="633637" y="262918"/>
                  <a:pt x="637081" y="262918"/>
                </a:cubicBezTo>
                <a:close/>
                <a:moveTo>
                  <a:pt x="897394" y="246570"/>
                </a:moveTo>
                <a:lnTo>
                  <a:pt x="965166" y="314343"/>
                </a:lnTo>
                <a:lnTo>
                  <a:pt x="897394" y="382116"/>
                </a:lnTo>
                <a:lnTo>
                  <a:pt x="829621" y="314343"/>
                </a:lnTo>
                <a:close/>
                <a:moveTo>
                  <a:pt x="466456" y="245208"/>
                </a:moveTo>
                <a:cubicBezTo>
                  <a:pt x="469925" y="245208"/>
                  <a:pt x="473210" y="245945"/>
                  <a:pt x="476272" y="247411"/>
                </a:cubicBezTo>
                <a:cubicBezTo>
                  <a:pt x="479347" y="248862"/>
                  <a:pt x="482041" y="250850"/>
                  <a:pt x="484339" y="253347"/>
                </a:cubicBezTo>
                <a:cubicBezTo>
                  <a:pt x="486647" y="255863"/>
                  <a:pt x="488452" y="258780"/>
                  <a:pt x="489773" y="262098"/>
                </a:cubicBezTo>
                <a:cubicBezTo>
                  <a:pt x="491081" y="265416"/>
                  <a:pt x="491750" y="268977"/>
                  <a:pt x="491750" y="272739"/>
                </a:cubicBezTo>
                <a:cubicBezTo>
                  <a:pt x="491750" y="277429"/>
                  <a:pt x="490725" y="281811"/>
                  <a:pt x="488675" y="285909"/>
                </a:cubicBezTo>
                <a:cubicBezTo>
                  <a:pt x="486685" y="290007"/>
                  <a:pt x="483846" y="293325"/>
                  <a:pt x="480214" y="295850"/>
                </a:cubicBezTo>
                <a:cubicBezTo>
                  <a:pt x="481290" y="296037"/>
                  <a:pt x="482795" y="296242"/>
                  <a:pt x="484772" y="296508"/>
                </a:cubicBezTo>
                <a:cubicBezTo>
                  <a:pt x="486732" y="296751"/>
                  <a:pt x="488782" y="297035"/>
                  <a:pt x="490922" y="297329"/>
                </a:cubicBezTo>
                <a:cubicBezTo>
                  <a:pt x="493045" y="297637"/>
                  <a:pt x="495035" y="297945"/>
                  <a:pt x="496888" y="298267"/>
                </a:cubicBezTo>
                <a:cubicBezTo>
                  <a:pt x="498728" y="298594"/>
                  <a:pt x="500070" y="298888"/>
                  <a:pt x="500898" y="299131"/>
                </a:cubicBezTo>
                <a:cubicBezTo>
                  <a:pt x="502270" y="299560"/>
                  <a:pt x="503677" y="300475"/>
                  <a:pt x="505075" y="301833"/>
                </a:cubicBezTo>
                <a:cubicBezTo>
                  <a:pt x="506469" y="303214"/>
                  <a:pt x="507764" y="304801"/>
                  <a:pt x="508939" y="306589"/>
                </a:cubicBezTo>
                <a:cubicBezTo>
                  <a:pt x="510122" y="308390"/>
                  <a:pt x="511074" y="310243"/>
                  <a:pt x="511791" y="312189"/>
                </a:cubicBezTo>
                <a:cubicBezTo>
                  <a:pt x="512533" y="314098"/>
                  <a:pt x="512893" y="315857"/>
                  <a:pt x="512893" y="317458"/>
                </a:cubicBezTo>
                <a:lnTo>
                  <a:pt x="512893" y="342343"/>
                </a:lnTo>
                <a:cubicBezTo>
                  <a:pt x="512494" y="342534"/>
                  <a:pt x="512065" y="342814"/>
                  <a:pt x="511568" y="343244"/>
                </a:cubicBezTo>
                <a:cubicBezTo>
                  <a:pt x="511074" y="343687"/>
                  <a:pt x="510543" y="344093"/>
                  <a:pt x="509977" y="344508"/>
                </a:cubicBezTo>
                <a:cubicBezTo>
                  <a:pt x="509398" y="344910"/>
                  <a:pt x="508853" y="345274"/>
                  <a:pt x="508347" y="345568"/>
                </a:cubicBezTo>
                <a:cubicBezTo>
                  <a:pt x="507828" y="345881"/>
                  <a:pt x="507395" y="346016"/>
                  <a:pt x="507047" y="346016"/>
                </a:cubicBezTo>
                <a:lnTo>
                  <a:pt x="426048" y="346016"/>
                </a:lnTo>
                <a:cubicBezTo>
                  <a:pt x="424668" y="346016"/>
                  <a:pt x="423630" y="345559"/>
                  <a:pt x="422914" y="344630"/>
                </a:cubicBezTo>
                <a:cubicBezTo>
                  <a:pt x="422197" y="343715"/>
                  <a:pt x="421318" y="342950"/>
                  <a:pt x="420259" y="342343"/>
                </a:cubicBezTo>
                <a:lnTo>
                  <a:pt x="420259" y="317458"/>
                </a:lnTo>
                <a:cubicBezTo>
                  <a:pt x="420259" y="315857"/>
                  <a:pt x="420615" y="314098"/>
                  <a:pt x="421344" y="312189"/>
                </a:cubicBezTo>
                <a:cubicBezTo>
                  <a:pt x="422086" y="310243"/>
                  <a:pt x="423025" y="308414"/>
                  <a:pt x="424183" y="306654"/>
                </a:cubicBezTo>
                <a:cubicBezTo>
                  <a:pt x="425345" y="304895"/>
                  <a:pt x="426627" y="303308"/>
                  <a:pt x="428051" y="301884"/>
                </a:cubicBezTo>
                <a:cubicBezTo>
                  <a:pt x="429458" y="300489"/>
                  <a:pt x="430865" y="299546"/>
                  <a:pt x="432250" y="299117"/>
                </a:cubicBezTo>
                <a:cubicBezTo>
                  <a:pt x="432953" y="298874"/>
                  <a:pt x="434248" y="298580"/>
                  <a:pt x="436140" y="298258"/>
                </a:cubicBezTo>
                <a:cubicBezTo>
                  <a:pt x="438027" y="297931"/>
                  <a:pt x="440055" y="297623"/>
                  <a:pt x="442204" y="297315"/>
                </a:cubicBezTo>
                <a:cubicBezTo>
                  <a:pt x="444352" y="297021"/>
                  <a:pt x="446402" y="296737"/>
                  <a:pt x="448375" y="296499"/>
                </a:cubicBezTo>
                <a:cubicBezTo>
                  <a:pt x="450339" y="296228"/>
                  <a:pt x="451857" y="296027"/>
                  <a:pt x="452921" y="295836"/>
                </a:cubicBezTo>
                <a:cubicBezTo>
                  <a:pt x="449301" y="293311"/>
                  <a:pt x="446475" y="290021"/>
                  <a:pt x="444387" y="285974"/>
                </a:cubicBezTo>
                <a:cubicBezTo>
                  <a:pt x="442311" y="281919"/>
                  <a:pt x="441286" y="277508"/>
                  <a:pt x="441286" y="272739"/>
                </a:cubicBezTo>
                <a:cubicBezTo>
                  <a:pt x="441286" y="268977"/>
                  <a:pt x="441955" y="265416"/>
                  <a:pt x="443289" y="262098"/>
                </a:cubicBezTo>
                <a:cubicBezTo>
                  <a:pt x="444622" y="258780"/>
                  <a:pt x="446437" y="255863"/>
                  <a:pt x="448697" y="253347"/>
                </a:cubicBezTo>
                <a:cubicBezTo>
                  <a:pt x="450970" y="250850"/>
                  <a:pt x="453611" y="248862"/>
                  <a:pt x="456678" y="247411"/>
                </a:cubicBezTo>
                <a:cubicBezTo>
                  <a:pt x="459727" y="245945"/>
                  <a:pt x="462986" y="245208"/>
                  <a:pt x="466456" y="245208"/>
                </a:cubicBezTo>
                <a:close/>
                <a:moveTo>
                  <a:pt x="45857" y="245208"/>
                </a:moveTo>
                <a:cubicBezTo>
                  <a:pt x="49301" y="245208"/>
                  <a:pt x="52562" y="245945"/>
                  <a:pt x="55602" y="247411"/>
                </a:cubicBezTo>
                <a:cubicBezTo>
                  <a:pt x="58654" y="248862"/>
                  <a:pt x="61327" y="250850"/>
                  <a:pt x="63609" y="253347"/>
                </a:cubicBezTo>
                <a:cubicBezTo>
                  <a:pt x="65900" y="255863"/>
                  <a:pt x="67692" y="258780"/>
                  <a:pt x="69003" y="262098"/>
                </a:cubicBezTo>
                <a:cubicBezTo>
                  <a:pt x="70301" y="265416"/>
                  <a:pt x="70965" y="268977"/>
                  <a:pt x="70965" y="272739"/>
                </a:cubicBezTo>
                <a:cubicBezTo>
                  <a:pt x="70965" y="277429"/>
                  <a:pt x="69948" y="281811"/>
                  <a:pt x="67913" y="285909"/>
                </a:cubicBezTo>
                <a:cubicBezTo>
                  <a:pt x="65938" y="290007"/>
                  <a:pt x="63120" y="293325"/>
                  <a:pt x="59514" y="295850"/>
                </a:cubicBezTo>
                <a:cubicBezTo>
                  <a:pt x="60582" y="296037"/>
                  <a:pt x="62077" y="296242"/>
                  <a:pt x="64039" y="296508"/>
                </a:cubicBezTo>
                <a:cubicBezTo>
                  <a:pt x="65985" y="296751"/>
                  <a:pt x="68020" y="297035"/>
                  <a:pt x="70144" y="297329"/>
                </a:cubicBezTo>
                <a:cubicBezTo>
                  <a:pt x="72251" y="297637"/>
                  <a:pt x="74226" y="297945"/>
                  <a:pt x="76065" y="298267"/>
                </a:cubicBezTo>
                <a:cubicBezTo>
                  <a:pt x="77892" y="298594"/>
                  <a:pt x="79224" y="298888"/>
                  <a:pt x="80046" y="299131"/>
                </a:cubicBezTo>
                <a:cubicBezTo>
                  <a:pt x="81408" y="299560"/>
                  <a:pt x="82804" y="300475"/>
                  <a:pt x="84192" y="301833"/>
                </a:cubicBezTo>
                <a:cubicBezTo>
                  <a:pt x="85576" y="303214"/>
                  <a:pt x="86861" y="304801"/>
                  <a:pt x="88028" y="306589"/>
                </a:cubicBezTo>
                <a:cubicBezTo>
                  <a:pt x="89203" y="308390"/>
                  <a:pt x="90148" y="310243"/>
                  <a:pt x="90859" y="312189"/>
                </a:cubicBezTo>
                <a:cubicBezTo>
                  <a:pt x="91595" y="314098"/>
                  <a:pt x="91953" y="315857"/>
                  <a:pt x="91953" y="317458"/>
                </a:cubicBezTo>
                <a:lnTo>
                  <a:pt x="91953" y="342343"/>
                </a:lnTo>
                <a:cubicBezTo>
                  <a:pt x="91557" y="342534"/>
                  <a:pt x="91131" y="342814"/>
                  <a:pt x="90637" y="343244"/>
                </a:cubicBezTo>
                <a:cubicBezTo>
                  <a:pt x="90148" y="343687"/>
                  <a:pt x="89620" y="344093"/>
                  <a:pt x="89058" y="344508"/>
                </a:cubicBezTo>
                <a:cubicBezTo>
                  <a:pt x="88483" y="344910"/>
                  <a:pt x="87943" y="345274"/>
                  <a:pt x="87440" y="345568"/>
                </a:cubicBezTo>
                <a:cubicBezTo>
                  <a:pt x="86925" y="345881"/>
                  <a:pt x="86495" y="346016"/>
                  <a:pt x="86150" y="346016"/>
                </a:cubicBezTo>
                <a:lnTo>
                  <a:pt x="5747" y="346016"/>
                </a:lnTo>
                <a:cubicBezTo>
                  <a:pt x="4376" y="346016"/>
                  <a:pt x="3346" y="345559"/>
                  <a:pt x="2635" y="344630"/>
                </a:cubicBezTo>
                <a:cubicBezTo>
                  <a:pt x="1924" y="343715"/>
                  <a:pt x="1051" y="342950"/>
                  <a:pt x="0" y="342343"/>
                </a:cubicBezTo>
                <a:lnTo>
                  <a:pt x="0" y="317458"/>
                </a:lnTo>
                <a:cubicBezTo>
                  <a:pt x="0" y="315857"/>
                  <a:pt x="353" y="314098"/>
                  <a:pt x="1077" y="312189"/>
                </a:cubicBezTo>
                <a:cubicBezTo>
                  <a:pt x="1813" y="310243"/>
                  <a:pt x="2746" y="308414"/>
                  <a:pt x="3895" y="306654"/>
                </a:cubicBezTo>
                <a:cubicBezTo>
                  <a:pt x="5049" y="304895"/>
                  <a:pt x="6322" y="303308"/>
                  <a:pt x="7735" y="301884"/>
                </a:cubicBezTo>
                <a:cubicBezTo>
                  <a:pt x="9131" y="300489"/>
                  <a:pt x="10528" y="299546"/>
                  <a:pt x="11903" y="299117"/>
                </a:cubicBezTo>
                <a:cubicBezTo>
                  <a:pt x="12601" y="298874"/>
                  <a:pt x="13886" y="298580"/>
                  <a:pt x="15764" y="298258"/>
                </a:cubicBezTo>
                <a:cubicBezTo>
                  <a:pt x="17637" y="297931"/>
                  <a:pt x="19651" y="297623"/>
                  <a:pt x="21783" y="297315"/>
                </a:cubicBezTo>
                <a:cubicBezTo>
                  <a:pt x="23916" y="297021"/>
                  <a:pt x="25951" y="296737"/>
                  <a:pt x="27909" y="296499"/>
                </a:cubicBezTo>
                <a:cubicBezTo>
                  <a:pt x="29859" y="296228"/>
                  <a:pt x="31366" y="296027"/>
                  <a:pt x="32422" y="295836"/>
                </a:cubicBezTo>
                <a:cubicBezTo>
                  <a:pt x="28829" y="293311"/>
                  <a:pt x="26023" y="290021"/>
                  <a:pt x="23950" y="285974"/>
                </a:cubicBezTo>
                <a:cubicBezTo>
                  <a:pt x="21890" y="281919"/>
                  <a:pt x="20872" y="277508"/>
                  <a:pt x="20872" y="272739"/>
                </a:cubicBezTo>
                <a:cubicBezTo>
                  <a:pt x="20872" y="268977"/>
                  <a:pt x="21536" y="265416"/>
                  <a:pt x="22860" y="262098"/>
                </a:cubicBezTo>
                <a:cubicBezTo>
                  <a:pt x="24184" y="258780"/>
                  <a:pt x="25985" y="255863"/>
                  <a:pt x="28229" y="253347"/>
                </a:cubicBezTo>
                <a:cubicBezTo>
                  <a:pt x="30485" y="250850"/>
                  <a:pt x="33107" y="248862"/>
                  <a:pt x="36151" y="247411"/>
                </a:cubicBezTo>
                <a:cubicBezTo>
                  <a:pt x="39178" y="245945"/>
                  <a:pt x="42413" y="245208"/>
                  <a:pt x="45857" y="245208"/>
                </a:cubicBezTo>
                <a:close/>
                <a:moveTo>
                  <a:pt x="761507" y="242484"/>
                </a:moveTo>
                <a:lnTo>
                  <a:pt x="803052" y="284033"/>
                </a:lnTo>
                <a:lnTo>
                  <a:pt x="761507" y="325578"/>
                </a:lnTo>
                <a:lnTo>
                  <a:pt x="719958" y="284033"/>
                </a:lnTo>
                <a:close/>
                <a:moveTo>
                  <a:pt x="201297" y="192761"/>
                </a:moveTo>
                <a:cubicBezTo>
                  <a:pt x="210481" y="192761"/>
                  <a:pt x="219177" y="194749"/>
                  <a:pt x="227282" y="198700"/>
                </a:cubicBezTo>
                <a:cubicBezTo>
                  <a:pt x="235422" y="202613"/>
                  <a:pt x="242551" y="207973"/>
                  <a:pt x="248636" y="214704"/>
                </a:cubicBezTo>
                <a:cubicBezTo>
                  <a:pt x="254743" y="221486"/>
                  <a:pt x="259523" y="229349"/>
                  <a:pt x="263019" y="238295"/>
                </a:cubicBezTo>
                <a:cubicBezTo>
                  <a:pt x="266481" y="247241"/>
                  <a:pt x="268252" y="256841"/>
                  <a:pt x="268252" y="266982"/>
                </a:cubicBezTo>
                <a:cubicBezTo>
                  <a:pt x="268252" y="279627"/>
                  <a:pt x="265539" y="291442"/>
                  <a:pt x="260113" y="302489"/>
                </a:cubicBezTo>
                <a:cubicBezTo>
                  <a:pt x="254845" y="313536"/>
                  <a:pt x="247330" y="322482"/>
                  <a:pt x="237715" y="329289"/>
                </a:cubicBezTo>
                <a:cubicBezTo>
                  <a:pt x="240564" y="329792"/>
                  <a:pt x="244549" y="330345"/>
                  <a:pt x="249782" y="331063"/>
                </a:cubicBezTo>
                <a:cubicBezTo>
                  <a:pt x="254970" y="331717"/>
                  <a:pt x="260397" y="332484"/>
                  <a:pt x="266061" y="333277"/>
                </a:cubicBezTo>
                <a:cubicBezTo>
                  <a:pt x="271681" y="334107"/>
                  <a:pt x="276948" y="334938"/>
                  <a:pt x="281852" y="335806"/>
                </a:cubicBezTo>
                <a:cubicBezTo>
                  <a:pt x="286722" y="336687"/>
                  <a:pt x="290276" y="337479"/>
                  <a:pt x="292467" y="338134"/>
                </a:cubicBezTo>
                <a:cubicBezTo>
                  <a:pt x="296099" y="339291"/>
                  <a:pt x="299823" y="341757"/>
                  <a:pt x="303524" y="345419"/>
                </a:cubicBezTo>
                <a:cubicBezTo>
                  <a:pt x="307213" y="349143"/>
                  <a:pt x="310642" y="353421"/>
                  <a:pt x="313752" y="358240"/>
                </a:cubicBezTo>
                <a:cubicBezTo>
                  <a:pt x="316885" y="363096"/>
                  <a:pt x="319406" y="368092"/>
                  <a:pt x="321301" y="373338"/>
                </a:cubicBezTo>
                <a:cubicBezTo>
                  <a:pt x="323265" y="378484"/>
                  <a:pt x="324219" y="383228"/>
                  <a:pt x="324219" y="387543"/>
                </a:cubicBezTo>
                <a:lnTo>
                  <a:pt x="324219" y="454631"/>
                </a:lnTo>
                <a:cubicBezTo>
                  <a:pt x="323163" y="455147"/>
                  <a:pt x="322028" y="455902"/>
                  <a:pt x="320711" y="457059"/>
                </a:cubicBezTo>
                <a:cubicBezTo>
                  <a:pt x="319406" y="458254"/>
                  <a:pt x="317998" y="459349"/>
                  <a:pt x="316499" y="460469"/>
                </a:cubicBezTo>
                <a:cubicBezTo>
                  <a:pt x="314967" y="461551"/>
                  <a:pt x="313525" y="462532"/>
                  <a:pt x="312186" y="463325"/>
                </a:cubicBezTo>
                <a:cubicBezTo>
                  <a:pt x="310812" y="464168"/>
                  <a:pt x="309665" y="464533"/>
                  <a:pt x="308746" y="464533"/>
                </a:cubicBezTo>
                <a:lnTo>
                  <a:pt x="94336" y="464533"/>
                </a:lnTo>
                <a:cubicBezTo>
                  <a:pt x="90681" y="464533"/>
                  <a:pt x="87934" y="463300"/>
                  <a:pt x="86038" y="460796"/>
                </a:cubicBezTo>
                <a:cubicBezTo>
                  <a:pt x="84142" y="458330"/>
                  <a:pt x="81815" y="456266"/>
                  <a:pt x="79011" y="454631"/>
                </a:cubicBezTo>
                <a:lnTo>
                  <a:pt x="79011" y="387543"/>
                </a:lnTo>
                <a:cubicBezTo>
                  <a:pt x="79011" y="383228"/>
                  <a:pt x="79953" y="378484"/>
                  <a:pt x="81883" y="373338"/>
                </a:cubicBezTo>
                <a:cubicBezTo>
                  <a:pt x="83847" y="368092"/>
                  <a:pt x="86333" y="363159"/>
                  <a:pt x="89398" y="358416"/>
                </a:cubicBezTo>
                <a:cubicBezTo>
                  <a:pt x="92475" y="353673"/>
                  <a:pt x="95869" y="349395"/>
                  <a:pt x="99638" y="345557"/>
                </a:cubicBezTo>
                <a:cubicBezTo>
                  <a:pt x="103361" y="341795"/>
                  <a:pt x="107085" y="339254"/>
                  <a:pt x="110752" y="338096"/>
                </a:cubicBezTo>
                <a:cubicBezTo>
                  <a:pt x="112613" y="337442"/>
                  <a:pt x="116042" y="336649"/>
                  <a:pt x="121048" y="335781"/>
                </a:cubicBezTo>
                <a:cubicBezTo>
                  <a:pt x="126043" y="334900"/>
                  <a:pt x="131413" y="334070"/>
                  <a:pt x="137100" y="333239"/>
                </a:cubicBezTo>
                <a:cubicBezTo>
                  <a:pt x="142788" y="332447"/>
                  <a:pt x="148214" y="331679"/>
                  <a:pt x="153436" y="331037"/>
                </a:cubicBezTo>
                <a:cubicBezTo>
                  <a:pt x="158635" y="330308"/>
                  <a:pt x="162654" y="329767"/>
                  <a:pt x="165469" y="329251"/>
                </a:cubicBezTo>
                <a:cubicBezTo>
                  <a:pt x="155888" y="322444"/>
                  <a:pt x="148407" y="313574"/>
                  <a:pt x="142878" y="302665"/>
                </a:cubicBezTo>
                <a:cubicBezTo>
                  <a:pt x="137384" y="291731"/>
                  <a:pt x="134671" y="279841"/>
                  <a:pt x="134671" y="266982"/>
                </a:cubicBezTo>
                <a:cubicBezTo>
                  <a:pt x="134671" y="256841"/>
                  <a:pt x="136442" y="247241"/>
                  <a:pt x="139972" y="238295"/>
                </a:cubicBezTo>
                <a:cubicBezTo>
                  <a:pt x="143503" y="229349"/>
                  <a:pt x="148305" y="221486"/>
                  <a:pt x="154287" y="214704"/>
                </a:cubicBezTo>
                <a:cubicBezTo>
                  <a:pt x="160304" y="207973"/>
                  <a:pt x="167297" y="202613"/>
                  <a:pt x="175414" y="198700"/>
                </a:cubicBezTo>
                <a:cubicBezTo>
                  <a:pt x="183485" y="194749"/>
                  <a:pt x="192113" y="192761"/>
                  <a:pt x="201297" y="192761"/>
                </a:cubicBezTo>
                <a:close/>
                <a:moveTo>
                  <a:pt x="1088672" y="187993"/>
                </a:moveTo>
                <a:cubicBezTo>
                  <a:pt x="1092116" y="187993"/>
                  <a:pt x="1095377" y="188730"/>
                  <a:pt x="1098417" y="190196"/>
                </a:cubicBezTo>
                <a:cubicBezTo>
                  <a:pt x="1101469" y="191647"/>
                  <a:pt x="1104143" y="193635"/>
                  <a:pt x="1106424" y="196132"/>
                </a:cubicBezTo>
                <a:cubicBezTo>
                  <a:pt x="1108715" y="198648"/>
                  <a:pt x="1110507" y="201565"/>
                  <a:pt x="1111818" y="204883"/>
                </a:cubicBezTo>
                <a:cubicBezTo>
                  <a:pt x="1113117" y="208201"/>
                  <a:pt x="1113781" y="211762"/>
                  <a:pt x="1113781" y="215524"/>
                </a:cubicBezTo>
                <a:cubicBezTo>
                  <a:pt x="1113781" y="220214"/>
                  <a:pt x="1112763" y="224596"/>
                  <a:pt x="1110728" y="228694"/>
                </a:cubicBezTo>
                <a:cubicBezTo>
                  <a:pt x="1108753" y="232792"/>
                  <a:pt x="1105935" y="236110"/>
                  <a:pt x="1102329" y="238635"/>
                </a:cubicBezTo>
                <a:cubicBezTo>
                  <a:pt x="1103398" y="238822"/>
                  <a:pt x="1104892" y="239027"/>
                  <a:pt x="1106854" y="239293"/>
                </a:cubicBezTo>
                <a:cubicBezTo>
                  <a:pt x="1108800" y="239536"/>
                  <a:pt x="1110835" y="239820"/>
                  <a:pt x="1112959" y="240114"/>
                </a:cubicBezTo>
                <a:cubicBezTo>
                  <a:pt x="1115066" y="240422"/>
                  <a:pt x="1117042" y="240730"/>
                  <a:pt x="1118881" y="241052"/>
                </a:cubicBezTo>
                <a:cubicBezTo>
                  <a:pt x="1120707" y="241379"/>
                  <a:pt x="1122039" y="241673"/>
                  <a:pt x="1122861" y="241916"/>
                </a:cubicBezTo>
                <a:cubicBezTo>
                  <a:pt x="1124223" y="242345"/>
                  <a:pt x="1125620" y="243260"/>
                  <a:pt x="1127007" y="244618"/>
                </a:cubicBezTo>
                <a:cubicBezTo>
                  <a:pt x="1128391" y="245999"/>
                  <a:pt x="1129677" y="247586"/>
                  <a:pt x="1130843" y="249374"/>
                </a:cubicBezTo>
                <a:cubicBezTo>
                  <a:pt x="1132018" y="251175"/>
                  <a:pt x="1132963" y="253028"/>
                  <a:pt x="1133674" y="254974"/>
                </a:cubicBezTo>
                <a:cubicBezTo>
                  <a:pt x="1134411" y="256883"/>
                  <a:pt x="1134768" y="258642"/>
                  <a:pt x="1134768" y="260243"/>
                </a:cubicBezTo>
                <a:lnTo>
                  <a:pt x="1134768" y="285128"/>
                </a:lnTo>
                <a:cubicBezTo>
                  <a:pt x="1134372" y="285319"/>
                  <a:pt x="1133947" y="285599"/>
                  <a:pt x="1133453" y="286029"/>
                </a:cubicBezTo>
                <a:cubicBezTo>
                  <a:pt x="1132963" y="286472"/>
                  <a:pt x="1132435" y="286878"/>
                  <a:pt x="1131873" y="287293"/>
                </a:cubicBezTo>
                <a:cubicBezTo>
                  <a:pt x="1131299" y="287695"/>
                  <a:pt x="1130758" y="288059"/>
                  <a:pt x="1130256" y="288353"/>
                </a:cubicBezTo>
                <a:cubicBezTo>
                  <a:pt x="1129741" y="288666"/>
                  <a:pt x="1129311" y="288801"/>
                  <a:pt x="1128966" y="288801"/>
                </a:cubicBezTo>
                <a:lnTo>
                  <a:pt x="1048562" y="288801"/>
                </a:lnTo>
                <a:cubicBezTo>
                  <a:pt x="1047191" y="288801"/>
                  <a:pt x="1046161" y="288344"/>
                  <a:pt x="1045450" y="287415"/>
                </a:cubicBezTo>
                <a:cubicBezTo>
                  <a:pt x="1044739" y="286500"/>
                  <a:pt x="1043867" y="285735"/>
                  <a:pt x="1042815" y="285128"/>
                </a:cubicBezTo>
                <a:lnTo>
                  <a:pt x="1042815" y="260243"/>
                </a:lnTo>
                <a:cubicBezTo>
                  <a:pt x="1042815" y="258642"/>
                  <a:pt x="1043168" y="256883"/>
                  <a:pt x="1043892" y="254974"/>
                </a:cubicBezTo>
                <a:cubicBezTo>
                  <a:pt x="1044629" y="253028"/>
                  <a:pt x="1045561" y="251199"/>
                  <a:pt x="1046710" y="249439"/>
                </a:cubicBezTo>
                <a:cubicBezTo>
                  <a:pt x="1047864" y="247680"/>
                  <a:pt x="1049137" y="246093"/>
                  <a:pt x="1050550" y="244669"/>
                </a:cubicBezTo>
                <a:cubicBezTo>
                  <a:pt x="1051947" y="243274"/>
                  <a:pt x="1053343" y="242331"/>
                  <a:pt x="1054718" y="241902"/>
                </a:cubicBezTo>
                <a:cubicBezTo>
                  <a:pt x="1055416" y="241659"/>
                  <a:pt x="1056702" y="241365"/>
                  <a:pt x="1058579" y="241043"/>
                </a:cubicBezTo>
                <a:cubicBezTo>
                  <a:pt x="1060452" y="240716"/>
                  <a:pt x="1062466" y="240408"/>
                  <a:pt x="1064599" y="240100"/>
                </a:cubicBezTo>
                <a:cubicBezTo>
                  <a:pt x="1066731" y="239806"/>
                  <a:pt x="1068766" y="239522"/>
                  <a:pt x="1070725" y="239284"/>
                </a:cubicBezTo>
                <a:cubicBezTo>
                  <a:pt x="1072674" y="239013"/>
                  <a:pt x="1074181" y="238812"/>
                  <a:pt x="1075237" y="238621"/>
                </a:cubicBezTo>
                <a:cubicBezTo>
                  <a:pt x="1071644" y="236096"/>
                  <a:pt x="1068839" y="232806"/>
                  <a:pt x="1066765" y="228759"/>
                </a:cubicBezTo>
                <a:cubicBezTo>
                  <a:pt x="1064705" y="224704"/>
                  <a:pt x="1063688" y="220293"/>
                  <a:pt x="1063688" y="215524"/>
                </a:cubicBezTo>
                <a:cubicBezTo>
                  <a:pt x="1063688" y="211762"/>
                  <a:pt x="1064352" y="208201"/>
                  <a:pt x="1065676" y="204883"/>
                </a:cubicBezTo>
                <a:cubicBezTo>
                  <a:pt x="1067000" y="201565"/>
                  <a:pt x="1068800" y="198648"/>
                  <a:pt x="1071044" y="196132"/>
                </a:cubicBezTo>
                <a:cubicBezTo>
                  <a:pt x="1073300" y="193635"/>
                  <a:pt x="1075922" y="191647"/>
                  <a:pt x="1078966" y="190196"/>
                </a:cubicBezTo>
                <a:cubicBezTo>
                  <a:pt x="1081993" y="188730"/>
                  <a:pt x="1085228" y="187993"/>
                  <a:pt x="1088672" y="187993"/>
                </a:cubicBezTo>
                <a:close/>
                <a:moveTo>
                  <a:pt x="559892" y="181181"/>
                </a:moveTo>
                <a:lnTo>
                  <a:pt x="601437" y="222730"/>
                </a:lnTo>
                <a:lnTo>
                  <a:pt x="559892" y="264275"/>
                </a:lnTo>
                <a:lnTo>
                  <a:pt x="518343" y="222730"/>
                </a:lnTo>
                <a:close/>
                <a:moveTo>
                  <a:pt x="1255153" y="140314"/>
                </a:moveTo>
                <a:cubicBezTo>
                  <a:pt x="1260255" y="140314"/>
                  <a:pt x="1265086" y="141400"/>
                  <a:pt x="1269589" y="143559"/>
                </a:cubicBezTo>
                <a:cubicBezTo>
                  <a:pt x="1274111" y="145697"/>
                  <a:pt x="1278072" y="148625"/>
                  <a:pt x="1281452" y="152303"/>
                </a:cubicBezTo>
                <a:cubicBezTo>
                  <a:pt x="1284845" y="156008"/>
                  <a:pt x="1287501" y="160305"/>
                  <a:pt x="1289443" y="165192"/>
                </a:cubicBezTo>
                <a:cubicBezTo>
                  <a:pt x="1291367" y="170080"/>
                  <a:pt x="1292351" y="175325"/>
                  <a:pt x="1292351" y="180866"/>
                </a:cubicBezTo>
                <a:cubicBezTo>
                  <a:pt x="1292351" y="187775"/>
                  <a:pt x="1290843" y="194223"/>
                  <a:pt x="1287829" y="200265"/>
                </a:cubicBezTo>
                <a:cubicBezTo>
                  <a:pt x="1284902" y="206301"/>
                  <a:pt x="1280727" y="211189"/>
                  <a:pt x="1275385" y="214908"/>
                </a:cubicBezTo>
                <a:cubicBezTo>
                  <a:pt x="1276968" y="215183"/>
                  <a:pt x="1279182" y="215485"/>
                  <a:pt x="1282089" y="215877"/>
                </a:cubicBezTo>
                <a:cubicBezTo>
                  <a:pt x="1284972" y="216235"/>
                  <a:pt x="1287986" y="216654"/>
                  <a:pt x="1291133" y="217087"/>
                </a:cubicBezTo>
                <a:cubicBezTo>
                  <a:pt x="1294255" y="217541"/>
                  <a:pt x="1297182" y="217995"/>
                  <a:pt x="1299906" y="218469"/>
                </a:cubicBezTo>
                <a:cubicBezTo>
                  <a:pt x="1302612" y="218950"/>
                  <a:pt x="1304586" y="219383"/>
                  <a:pt x="1305803" y="219741"/>
                </a:cubicBezTo>
                <a:cubicBezTo>
                  <a:pt x="1307821" y="220373"/>
                  <a:pt x="1309890" y="221720"/>
                  <a:pt x="1311946" y="223721"/>
                </a:cubicBezTo>
                <a:cubicBezTo>
                  <a:pt x="1313996" y="225756"/>
                  <a:pt x="1315900" y="228093"/>
                  <a:pt x="1317628" y="230726"/>
                </a:cubicBezTo>
                <a:cubicBezTo>
                  <a:pt x="1319369" y="233379"/>
                  <a:pt x="1320769" y="236109"/>
                  <a:pt x="1321822" y="238975"/>
                </a:cubicBezTo>
                <a:cubicBezTo>
                  <a:pt x="1322913" y="241787"/>
                  <a:pt x="1323443" y="244379"/>
                  <a:pt x="1323443" y="246736"/>
                </a:cubicBezTo>
                <a:lnTo>
                  <a:pt x="1323443" y="283391"/>
                </a:lnTo>
                <a:cubicBezTo>
                  <a:pt x="1322857" y="283673"/>
                  <a:pt x="1322226" y="284085"/>
                  <a:pt x="1321494" y="284717"/>
                </a:cubicBezTo>
                <a:cubicBezTo>
                  <a:pt x="1320769" y="285371"/>
                  <a:pt x="1319987" y="285969"/>
                  <a:pt x="1319155" y="286580"/>
                </a:cubicBezTo>
                <a:cubicBezTo>
                  <a:pt x="1318303" y="287172"/>
                  <a:pt x="1317502" y="287708"/>
                  <a:pt x="1316758" y="288141"/>
                </a:cubicBezTo>
                <a:cubicBezTo>
                  <a:pt x="1315995" y="288602"/>
                  <a:pt x="1315358" y="288794"/>
                  <a:pt x="1314847" y="288794"/>
                </a:cubicBezTo>
                <a:lnTo>
                  <a:pt x="1195730" y="288794"/>
                </a:lnTo>
                <a:cubicBezTo>
                  <a:pt x="1193700" y="288794"/>
                  <a:pt x="1192173" y="288127"/>
                  <a:pt x="1191120" y="286759"/>
                </a:cubicBezTo>
                <a:cubicBezTo>
                  <a:pt x="1190067" y="285412"/>
                  <a:pt x="1188774" y="284284"/>
                  <a:pt x="1187216" y="283391"/>
                </a:cubicBezTo>
                <a:lnTo>
                  <a:pt x="1187216" y="246736"/>
                </a:lnTo>
                <a:cubicBezTo>
                  <a:pt x="1187216" y="244379"/>
                  <a:pt x="1187740" y="241787"/>
                  <a:pt x="1188812" y="238975"/>
                </a:cubicBezTo>
                <a:cubicBezTo>
                  <a:pt x="1189903" y="236109"/>
                  <a:pt x="1191284" y="233414"/>
                  <a:pt x="1192987" y="230822"/>
                </a:cubicBezTo>
                <a:cubicBezTo>
                  <a:pt x="1194696" y="228231"/>
                  <a:pt x="1196582" y="225893"/>
                  <a:pt x="1198676" y="223797"/>
                </a:cubicBezTo>
                <a:cubicBezTo>
                  <a:pt x="1200744" y="221741"/>
                  <a:pt x="1202813" y="220352"/>
                  <a:pt x="1204850" y="219720"/>
                </a:cubicBezTo>
                <a:cubicBezTo>
                  <a:pt x="1205884" y="219363"/>
                  <a:pt x="1207789" y="218929"/>
                  <a:pt x="1210570" y="218455"/>
                </a:cubicBezTo>
                <a:cubicBezTo>
                  <a:pt x="1213345" y="217974"/>
                  <a:pt x="1216328" y="217520"/>
                  <a:pt x="1219488" y="217067"/>
                </a:cubicBezTo>
                <a:cubicBezTo>
                  <a:pt x="1222648" y="216633"/>
                  <a:pt x="1225662" y="216214"/>
                  <a:pt x="1228564" y="215864"/>
                </a:cubicBezTo>
                <a:cubicBezTo>
                  <a:pt x="1231452" y="215465"/>
                  <a:pt x="1233685" y="215169"/>
                  <a:pt x="1235249" y="214887"/>
                </a:cubicBezTo>
                <a:cubicBezTo>
                  <a:pt x="1229926" y="211168"/>
                  <a:pt x="1225770" y="206322"/>
                  <a:pt x="1222698" y="200362"/>
                </a:cubicBezTo>
                <a:cubicBezTo>
                  <a:pt x="1219646" y="194388"/>
                  <a:pt x="1218138" y="187892"/>
                  <a:pt x="1218138" y="180866"/>
                </a:cubicBezTo>
                <a:cubicBezTo>
                  <a:pt x="1218138" y="175325"/>
                  <a:pt x="1219122" y="170080"/>
                  <a:pt x="1221084" y="165192"/>
                </a:cubicBezTo>
                <a:cubicBezTo>
                  <a:pt x="1223045" y="160305"/>
                  <a:pt x="1225713" y="156008"/>
                  <a:pt x="1229037" y="152303"/>
                </a:cubicBezTo>
                <a:cubicBezTo>
                  <a:pt x="1232379" y="148625"/>
                  <a:pt x="1236264" y="145697"/>
                  <a:pt x="1240767" y="143559"/>
                </a:cubicBezTo>
                <a:cubicBezTo>
                  <a:pt x="1245258" y="141400"/>
                  <a:pt x="1250051" y="140314"/>
                  <a:pt x="1255153" y="140314"/>
                </a:cubicBezTo>
                <a:close/>
                <a:moveTo>
                  <a:pt x="879684" y="128053"/>
                </a:moveTo>
                <a:lnTo>
                  <a:pt x="921569" y="169943"/>
                </a:lnTo>
                <a:lnTo>
                  <a:pt x="879684" y="211829"/>
                </a:lnTo>
                <a:lnTo>
                  <a:pt x="837794" y="169943"/>
                </a:lnTo>
                <a:close/>
                <a:moveTo>
                  <a:pt x="362703" y="115112"/>
                </a:moveTo>
                <a:lnTo>
                  <a:pt x="430476" y="182884"/>
                </a:lnTo>
                <a:lnTo>
                  <a:pt x="362703" y="250657"/>
                </a:lnTo>
                <a:lnTo>
                  <a:pt x="294930" y="182884"/>
                </a:lnTo>
                <a:close/>
                <a:moveTo>
                  <a:pt x="703095" y="61302"/>
                </a:moveTo>
                <a:cubicBezTo>
                  <a:pt x="708172" y="61302"/>
                  <a:pt x="712979" y="62393"/>
                  <a:pt x="717460" y="64562"/>
                </a:cubicBezTo>
                <a:cubicBezTo>
                  <a:pt x="721959" y="66709"/>
                  <a:pt x="725900" y="69651"/>
                  <a:pt x="729263" y="73346"/>
                </a:cubicBezTo>
                <a:cubicBezTo>
                  <a:pt x="732639" y="77068"/>
                  <a:pt x="735281" y="81384"/>
                  <a:pt x="737214" y="86294"/>
                </a:cubicBezTo>
                <a:cubicBezTo>
                  <a:pt x="739128" y="91205"/>
                  <a:pt x="740107" y="96474"/>
                  <a:pt x="740107" y="102040"/>
                </a:cubicBezTo>
                <a:cubicBezTo>
                  <a:pt x="740107" y="108980"/>
                  <a:pt x="738607" y="115458"/>
                  <a:pt x="735608" y="121528"/>
                </a:cubicBezTo>
                <a:cubicBezTo>
                  <a:pt x="732696" y="127592"/>
                  <a:pt x="728542" y="132502"/>
                  <a:pt x="723227" y="136238"/>
                </a:cubicBezTo>
                <a:cubicBezTo>
                  <a:pt x="724802" y="136514"/>
                  <a:pt x="727004" y="136818"/>
                  <a:pt x="729897" y="137212"/>
                </a:cubicBezTo>
                <a:cubicBezTo>
                  <a:pt x="732765" y="137571"/>
                  <a:pt x="735765" y="137992"/>
                  <a:pt x="738896" y="138427"/>
                </a:cubicBezTo>
                <a:cubicBezTo>
                  <a:pt x="742002" y="138883"/>
                  <a:pt x="744914" y="139339"/>
                  <a:pt x="747625" y="139815"/>
                </a:cubicBezTo>
                <a:cubicBezTo>
                  <a:pt x="750317" y="140299"/>
                  <a:pt x="752281" y="140734"/>
                  <a:pt x="753492" y="141093"/>
                </a:cubicBezTo>
                <a:cubicBezTo>
                  <a:pt x="755500" y="141728"/>
                  <a:pt x="757559" y="143082"/>
                  <a:pt x="759604" y="145091"/>
                </a:cubicBezTo>
                <a:cubicBezTo>
                  <a:pt x="761644" y="147136"/>
                  <a:pt x="763539" y="149484"/>
                  <a:pt x="765258" y="152129"/>
                </a:cubicBezTo>
                <a:cubicBezTo>
                  <a:pt x="766990" y="154794"/>
                  <a:pt x="768383" y="157536"/>
                  <a:pt x="769431" y="160416"/>
                </a:cubicBezTo>
                <a:cubicBezTo>
                  <a:pt x="770517" y="163240"/>
                  <a:pt x="771044" y="165844"/>
                  <a:pt x="771044" y="168213"/>
                </a:cubicBezTo>
                <a:lnTo>
                  <a:pt x="771044" y="205035"/>
                </a:lnTo>
                <a:cubicBezTo>
                  <a:pt x="770461" y="205318"/>
                  <a:pt x="769833" y="205732"/>
                  <a:pt x="769105" y="206368"/>
                </a:cubicBezTo>
                <a:cubicBezTo>
                  <a:pt x="768383" y="207024"/>
                  <a:pt x="767605" y="207625"/>
                  <a:pt x="766777" y="208239"/>
                </a:cubicBezTo>
                <a:cubicBezTo>
                  <a:pt x="765930" y="208833"/>
                  <a:pt x="765133" y="209372"/>
                  <a:pt x="764392" y="209807"/>
                </a:cubicBezTo>
                <a:cubicBezTo>
                  <a:pt x="763633" y="210270"/>
                  <a:pt x="762999" y="210463"/>
                  <a:pt x="762491" y="210463"/>
                </a:cubicBezTo>
                <a:lnTo>
                  <a:pt x="643969" y="210463"/>
                </a:lnTo>
                <a:cubicBezTo>
                  <a:pt x="641949" y="210463"/>
                  <a:pt x="640430" y="209793"/>
                  <a:pt x="639382" y="208419"/>
                </a:cubicBezTo>
                <a:cubicBezTo>
                  <a:pt x="638334" y="207065"/>
                  <a:pt x="637048" y="205933"/>
                  <a:pt x="635498" y="205035"/>
                </a:cubicBezTo>
                <a:lnTo>
                  <a:pt x="635498" y="168213"/>
                </a:lnTo>
                <a:cubicBezTo>
                  <a:pt x="635498" y="165844"/>
                  <a:pt x="636019" y="163240"/>
                  <a:pt x="637086" y="160416"/>
                </a:cubicBezTo>
                <a:cubicBezTo>
                  <a:pt x="638171" y="157536"/>
                  <a:pt x="639545" y="154829"/>
                  <a:pt x="641240" y="152225"/>
                </a:cubicBezTo>
                <a:cubicBezTo>
                  <a:pt x="642940" y="149622"/>
                  <a:pt x="644817" y="147274"/>
                  <a:pt x="646900" y="145167"/>
                </a:cubicBezTo>
                <a:cubicBezTo>
                  <a:pt x="648958" y="143103"/>
                  <a:pt x="651017" y="141708"/>
                  <a:pt x="653044" y="141072"/>
                </a:cubicBezTo>
                <a:cubicBezTo>
                  <a:pt x="654073" y="140713"/>
                  <a:pt x="655968" y="140278"/>
                  <a:pt x="658735" y="139802"/>
                </a:cubicBezTo>
                <a:cubicBezTo>
                  <a:pt x="661496" y="139318"/>
                  <a:pt x="664465" y="138862"/>
                  <a:pt x="667608" y="138407"/>
                </a:cubicBezTo>
                <a:cubicBezTo>
                  <a:pt x="670752" y="137971"/>
                  <a:pt x="673752" y="137550"/>
                  <a:pt x="676639" y="137198"/>
                </a:cubicBezTo>
                <a:cubicBezTo>
                  <a:pt x="679513" y="136797"/>
                  <a:pt x="681734" y="136500"/>
                  <a:pt x="683291" y="136217"/>
                </a:cubicBezTo>
                <a:cubicBezTo>
                  <a:pt x="677994" y="132481"/>
                  <a:pt x="673859" y="127613"/>
                  <a:pt x="670803" y="121625"/>
                </a:cubicBezTo>
                <a:cubicBezTo>
                  <a:pt x="667765" y="115624"/>
                  <a:pt x="666266" y="109098"/>
                  <a:pt x="666266" y="102040"/>
                </a:cubicBezTo>
                <a:cubicBezTo>
                  <a:pt x="666266" y="96474"/>
                  <a:pt x="667245" y="91205"/>
                  <a:pt x="669196" y="86294"/>
                </a:cubicBezTo>
                <a:cubicBezTo>
                  <a:pt x="671148" y="81384"/>
                  <a:pt x="673802" y="77068"/>
                  <a:pt x="677109" y="73346"/>
                </a:cubicBezTo>
                <a:cubicBezTo>
                  <a:pt x="680435" y="69651"/>
                  <a:pt x="684301" y="66709"/>
                  <a:pt x="688782" y="64562"/>
                </a:cubicBezTo>
                <a:cubicBezTo>
                  <a:pt x="693250" y="62393"/>
                  <a:pt x="698019" y="61302"/>
                  <a:pt x="703095" y="61302"/>
                </a:cubicBezTo>
                <a:close/>
                <a:moveTo>
                  <a:pt x="505622" y="43593"/>
                </a:moveTo>
                <a:cubicBezTo>
                  <a:pt x="509066" y="43593"/>
                  <a:pt x="512327" y="44330"/>
                  <a:pt x="515367" y="45796"/>
                </a:cubicBezTo>
                <a:cubicBezTo>
                  <a:pt x="518419" y="47247"/>
                  <a:pt x="521092" y="49235"/>
                  <a:pt x="523374" y="51732"/>
                </a:cubicBezTo>
                <a:cubicBezTo>
                  <a:pt x="525665" y="54248"/>
                  <a:pt x="527457" y="57165"/>
                  <a:pt x="528768" y="60483"/>
                </a:cubicBezTo>
                <a:cubicBezTo>
                  <a:pt x="530066" y="63801"/>
                  <a:pt x="530730" y="67362"/>
                  <a:pt x="530730" y="71124"/>
                </a:cubicBezTo>
                <a:cubicBezTo>
                  <a:pt x="530730" y="75814"/>
                  <a:pt x="529713" y="80196"/>
                  <a:pt x="527678" y="84294"/>
                </a:cubicBezTo>
                <a:cubicBezTo>
                  <a:pt x="525703" y="88392"/>
                  <a:pt x="522885" y="91710"/>
                  <a:pt x="519279" y="94235"/>
                </a:cubicBezTo>
                <a:cubicBezTo>
                  <a:pt x="520347" y="94422"/>
                  <a:pt x="521842" y="94627"/>
                  <a:pt x="523804" y="94893"/>
                </a:cubicBezTo>
                <a:cubicBezTo>
                  <a:pt x="525750" y="95136"/>
                  <a:pt x="527785" y="95420"/>
                  <a:pt x="529909" y="95714"/>
                </a:cubicBezTo>
                <a:cubicBezTo>
                  <a:pt x="532016" y="96022"/>
                  <a:pt x="533991" y="96330"/>
                  <a:pt x="535830" y="96652"/>
                </a:cubicBezTo>
                <a:cubicBezTo>
                  <a:pt x="537657" y="96979"/>
                  <a:pt x="538989" y="97273"/>
                  <a:pt x="539811" y="97516"/>
                </a:cubicBezTo>
                <a:cubicBezTo>
                  <a:pt x="541173" y="97945"/>
                  <a:pt x="542569" y="98860"/>
                  <a:pt x="543957" y="100218"/>
                </a:cubicBezTo>
                <a:cubicBezTo>
                  <a:pt x="545341" y="101599"/>
                  <a:pt x="546626" y="103186"/>
                  <a:pt x="547793" y="104974"/>
                </a:cubicBezTo>
                <a:cubicBezTo>
                  <a:pt x="548968" y="106775"/>
                  <a:pt x="549913" y="108628"/>
                  <a:pt x="550624" y="110574"/>
                </a:cubicBezTo>
                <a:cubicBezTo>
                  <a:pt x="551360" y="112483"/>
                  <a:pt x="551718" y="114242"/>
                  <a:pt x="551718" y="115843"/>
                </a:cubicBezTo>
                <a:lnTo>
                  <a:pt x="551718" y="140728"/>
                </a:lnTo>
                <a:cubicBezTo>
                  <a:pt x="551322" y="140919"/>
                  <a:pt x="550896" y="141199"/>
                  <a:pt x="550402" y="141629"/>
                </a:cubicBezTo>
                <a:cubicBezTo>
                  <a:pt x="549913" y="142072"/>
                  <a:pt x="549385" y="142478"/>
                  <a:pt x="548823" y="142893"/>
                </a:cubicBezTo>
                <a:cubicBezTo>
                  <a:pt x="548248" y="143295"/>
                  <a:pt x="547708" y="143659"/>
                  <a:pt x="547205" y="143953"/>
                </a:cubicBezTo>
                <a:cubicBezTo>
                  <a:pt x="546690" y="144266"/>
                  <a:pt x="546260" y="144401"/>
                  <a:pt x="545915" y="144401"/>
                </a:cubicBezTo>
                <a:lnTo>
                  <a:pt x="465512" y="144401"/>
                </a:lnTo>
                <a:cubicBezTo>
                  <a:pt x="464141" y="144401"/>
                  <a:pt x="463111" y="143944"/>
                  <a:pt x="462400" y="143015"/>
                </a:cubicBezTo>
                <a:cubicBezTo>
                  <a:pt x="461689" y="142100"/>
                  <a:pt x="460816" y="141335"/>
                  <a:pt x="459765" y="140728"/>
                </a:cubicBezTo>
                <a:lnTo>
                  <a:pt x="459765" y="115843"/>
                </a:lnTo>
                <a:cubicBezTo>
                  <a:pt x="459765" y="114242"/>
                  <a:pt x="460118" y="112483"/>
                  <a:pt x="460842" y="110574"/>
                </a:cubicBezTo>
                <a:cubicBezTo>
                  <a:pt x="461578" y="108628"/>
                  <a:pt x="462511" y="106799"/>
                  <a:pt x="463660" y="105039"/>
                </a:cubicBezTo>
                <a:cubicBezTo>
                  <a:pt x="464814" y="103280"/>
                  <a:pt x="466087" y="101693"/>
                  <a:pt x="467500" y="100269"/>
                </a:cubicBezTo>
                <a:cubicBezTo>
                  <a:pt x="468896" y="98874"/>
                  <a:pt x="470293" y="97931"/>
                  <a:pt x="471668" y="97502"/>
                </a:cubicBezTo>
                <a:cubicBezTo>
                  <a:pt x="472366" y="97259"/>
                  <a:pt x="473651" y="96965"/>
                  <a:pt x="475529" y="96643"/>
                </a:cubicBezTo>
                <a:cubicBezTo>
                  <a:pt x="477402" y="96316"/>
                  <a:pt x="479416" y="96008"/>
                  <a:pt x="481548" y="95700"/>
                </a:cubicBezTo>
                <a:cubicBezTo>
                  <a:pt x="483681" y="95406"/>
                  <a:pt x="485716" y="95122"/>
                  <a:pt x="487674" y="94884"/>
                </a:cubicBezTo>
                <a:cubicBezTo>
                  <a:pt x="489624" y="94613"/>
                  <a:pt x="491131" y="94412"/>
                  <a:pt x="492187" y="94221"/>
                </a:cubicBezTo>
                <a:cubicBezTo>
                  <a:pt x="488594" y="91696"/>
                  <a:pt x="485788" y="88406"/>
                  <a:pt x="483715" y="84359"/>
                </a:cubicBezTo>
                <a:cubicBezTo>
                  <a:pt x="481655" y="80304"/>
                  <a:pt x="480637" y="75893"/>
                  <a:pt x="480637" y="71124"/>
                </a:cubicBezTo>
                <a:cubicBezTo>
                  <a:pt x="480637" y="67362"/>
                  <a:pt x="481301" y="63801"/>
                  <a:pt x="482625" y="60483"/>
                </a:cubicBezTo>
                <a:cubicBezTo>
                  <a:pt x="483949" y="57165"/>
                  <a:pt x="485750" y="54248"/>
                  <a:pt x="487994" y="51732"/>
                </a:cubicBezTo>
                <a:cubicBezTo>
                  <a:pt x="490250" y="49235"/>
                  <a:pt x="492872" y="47247"/>
                  <a:pt x="495916" y="45796"/>
                </a:cubicBezTo>
                <a:cubicBezTo>
                  <a:pt x="498943" y="44330"/>
                  <a:pt x="502178" y="43593"/>
                  <a:pt x="505622" y="43593"/>
                </a:cubicBezTo>
                <a:close/>
                <a:moveTo>
                  <a:pt x="1014429" y="39506"/>
                </a:moveTo>
                <a:cubicBezTo>
                  <a:pt x="1017873" y="39506"/>
                  <a:pt x="1021134" y="40243"/>
                  <a:pt x="1024174" y="41709"/>
                </a:cubicBezTo>
                <a:cubicBezTo>
                  <a:pt x="1027226" y="43160"/>
                  <a:pt x="1029900" y="45148"/>
                  <a:pt x="1032181" y="47645"/>
                </a:cubicBezTo>
                <a:cubicBezTo>
                  <a:pt x="1034472" y="50161"/>
                  <a:pt x="1036264" y="53078"/>
                  <a:pt x="1037575" y="56396"/>
                </a:cubicBezTo>
                <a:cubicBezTo>
                  <a:pt x="1038874" y="59714"/>
                  <a:pt x="1039538" y="63275"/>
                  <a:pt x="1039538" y="67037"/>
                </a:cubicBezTo>
                <a:cubicBezTo>
                  <a:pt x="1039538" y="71727"/>
                  <a:pt x="1038520" y="76109"/>
                  <a:pt x="1036485" y="80207"/>
                </a:cubicBezTo>
                <a:cubicBezTo>
                  <a:pt x="1034510" y="84305"/>
                  <a:pt x="1031692" y="87623"/>
                  <a:pt x="1028086" y="90148"/>
                </a:cubicBezTo>
                <a:cubicBezTo>
                  <a:pt x="1029155" y="90335"/>
                  <a:pt x="1030649" y="90540"/>
                  <a:pt x="1032611" y="90806"/>
                </a:cubicBezTo>
                <a:cubicBezTo>
                  <a:pt x="1034557" y="91049"/>
                  <a:pt x="1036592" y="91333"/>
                  <a:pt x="1038716" y="91627"/>
                </a:cubicBezTo>
                <a:cubicBezTo>
                  <a:pt x="1040823" y="91935"/>
                  <a:pt x="1042799" y="92243"/>
                  <a:pt x="1044638" y="92565"/>
                </a:cubicBezTo>
                <a:cubicBezTo>
                  <a:pt x="1046464" y="92892"/>
                  <a:pt x="1047796" y="93186"/>
                  <a:pt x="1048618" y="93429"/>
                </a:cubicBezTo>
                <a:cubicBezTo>
                  <a:pt x="1049980" y="93858"/>
                  <a:pt x="1051377" y="94773"/>
                  <a:pt x="1052764" y="96131"/>
                </a:cubicBezTo>
                <a:cubicBezTo>
                  <a:pt x="1054148" y="97512"/>
                  <a:pt x="1055434" y="99099"/>
                  <a:pt x="1056600" y="100887"/>
                </a:cubicBezTo>
                <a:cubicBezTo>
                  <a:pt x="1057775" y="102688"/>
                  <a:pt x="1058720" y="104541"/>
                  <a:pt x="1059431" y="106487"/>
                </a:cubicBezTo>
                <a:cubicBezTo>
                  <a:pt x="1060168" y="108396"/>
                  <a:pt x="1060525" y="110155"/>
                  <a:pt x="1060525" y="111756"/>
                </a:cubicBezTo>
                <a:lnTo>
                  <a:pt x="1060525" y="136641"/>
                </a:lnTo>
                <a:cubicBezTo>
                  <a:pt x="1060129" y="136832"/>
                  <a:pt x="1059704" y="137112"/>
                  <a:pt x="1059210" y="137542"/>
                </a:cubicBezTo>
                <a:cubicBezTo>
                  <a:pt x="1058720" y="137985"/>
                  <a:pt x="1058192" y="138391"/>
                  <a:pt x="1057630" y="138806"/>
                </a:cubicBezTo>
                <a:cubicBezTo>
                  <a:pt x="1057056" y="139208"/>
                  <a:pt x="1056515" y="139572"/>
                  <a:pt x="1056013" y="139866"/>
                </a:cubicBezTo>
                <a:cubicBezTo>
                  <a:pt x="1055498" y="140179"/>
                  <a:pt x="1055068" y="140314"/>
                  <a:pt x="1054723" y="140314"/>
                </a:cubicBezTo>
                <a:lnTo>
                  <a:pt x="974319" y="140314"/>
                </a:lnTo>
                <a:cubicBezTo>
                  <a:pt x="972948" y="140314"/>
                  <a:pt x="971918" y="139857"/>
                  <a:pt x="971207" y="138928"/>
                </a:cubicBezTo>
                <a:cubicBezTo>
                  <a:pt x="970496" y="138013"/>
                  <a:pt x="969624" y="137248"/>
                  <a:pt x="968572" y="136641"/>
                </a:cubicBezTo>
                <a:lnTo>
                  <a:pt x="968572" y="111756"/>
                </a:lnTo>
                <a:cubicBezTo>
                  <a:pt x="968572" y="110155"/>
                  <a:pt x="968925" y="108396"/>
                  <a:pt x="969649" y="106487"/>
                </a:cubicBezTo>
                <a:cubicBezTo>
                  <a:pt x="970386" y="104541"/>
                  <a:pt x="971318" y="102712"/>
                  <a:pt x="972467" y="100952"/>
                </a:cubicBezTo>
                <a:cubicBezTo>
                  <a:pt x="973621" y="99193"/>
                  <a:pt x="974894" y="97606"/>
                  <a:pt x="976307" y="96182"/>
                </a:cubicBezTo>
                <a:cubicBezTo>
                  <a:pt x="977704" y="94787"/>
                  <a:pt x="979100" y="93844"/>
                  <a:pt x="980475" y="93415"/>
                </a:cubicBezTo>
                <a:cubicBezTo>
                  <a:pt x="981173" y="93172"/>
                  <a:pt x="982459" y="92878"/>
                  <a:pt x="984336" y="92556"/>
                </a:cubicBezTo>
                <a:cubicBezTo>
                  <a:pt x="986209" y="92229"/>
                  <a:pt x="988223" y="91921"/>
                  <a:pt x="990356" y="91613"/>
                </a:cubicBezTo>
                <a:cubicBezTo>
                  <a:pt x="992488" y="91319"/>
                  <a:pt x="994523" y="91035"/>
                  <a:pt x="996482" y="90797"/>
                </a:cubicBezTo>
                <a:cubicBezTo>
                  <a:pt x="998431" y="90526"/>
                  <a:pt x="999938" y="90325"/>
                  <a:pt x="1000994" y="90134"/>
                </a:cubicBezTo>
                <a:cubicBezTo>
                  <a:pt x="997401" y="87609"/>
                  <a:pt x="994596" y="84319"/>
                  <a:pt x="992522" y="80272"/>
                </a:cubicBezTo>
                <a:cubicBezTo>
                  <a:pt x="990462" y="76217"/>
                  <a:pt x="989445" y="71806"/>
                  <a:pt x="989445" y="67037"/>
                </a:cubicBezTo>
                <a:cubicBezTo>
                  <a:pt x="989445" y="63275"/>
                  <a:pt x="990109" y="59714"/>
                  <a:pt x="991433" y="56396"/>
                </a:cubicBezTo>
                <a:cubicBezTo>
                  <a:pt x="992757" y="53078"/>
                  <a:pt x="994557" y="50161"/>
                  <a:pt x="996801" y="47645"/>
                </a:cubicBezTo>
                <a:cubicBezTo>
                  <a:pt x="999057" y="45148"/>
                  <a:pt x="1001679" y="43160"/>
                  <a:pt x="1004723" y="41709"/>
                </a:cubicBezTo>
                <a:cubicBezTo>
                  <a:pt x="1007750" y="40243"/>
                  <a:pt x="1010985" y="39506"/>
                  <a:pt x="1014429" y="39506"/>
                </a:cubicBezTo>
                <a:close/>
                <a:moveTo>
                  <a:pt x="626562" y="17709"/>
                </a:moveTo>
                <a:cubicBezTo>
                  <a:pt x="628858" y="17709"/>
                  <a:pt x="631032" y="18222"/>
                  <a:pt x="633059" y="19242"/>
                </a:cubicBezTo>
                <a:cubicBezTo>
                  <a:pt x="635094" y="20252"/>
                  <a:pt x="636876" y="21636"/>
                  <a:pt x="638397" y="23373"/>
                </a:cubicBezTo>
                <a:cubicBezTo>
                  <a:pt x="639924" y="25124"/>
                  <a:pt x="641119" y="27154"/>
                  <a:pt x="641993" y="29463"/>
                </a:cubicBezTo>
                <a:cubicBezTo>
                  <a:pt x="642859" y="31773"/>
                  <a:pt x="643301" y="34251"/>
                  <a:pt x="643301" y="36869"/>
                </a:cubicBezTo>
                <a:cubicBezTo>
                  <a:pt x="643301" y="40133"/>
                  <a:pt x="642623" y="43183"/>
                  <a:pt x="641266" y="46035"/>
                </a:cubicBezTo>
                <a:cubicBezTo>
                  <a:pt x="639950" y="48887"/>
                  <a:pt x="638071" y="51196"/>
                  <a:pt x="635667" y="52953"/>
                </a:cubicBezTo>
                <a:cubicBezTo>
                  <a:pt x="636379" y="53083"/>
                  <a:pt x="637375" y="53226"/>
                  <a:pt x="638684" y="53411"/>
                </a:cubicBezTo>
                <a:cubicBezTo>
                  <a:pt x="639981" y="53580"/>
                  <a:pt x="641337" y="53778"/>
                  <a:pt x="642754" y="53983"/>
                </a:cubicBezTo>
                <a:cubicBezTo>
                  <a:pt x="644158" y="54197"/>
                  <a:pt x="645475" y="54411"/>
                  <a:pt x="646701" y="54636"/>
                </a:cubicBezTo>
                <a:cubicBezTo>
                  <a:pt x="647919" y="54863"/>
                  <a:pt x="648807" y="55068"/>
                  <a:pt x="649355" y="55236"/>
                </a:cubicBezTo>
                <a:cubicBezTo>
                  <a:pt x="650263" y="55535"/>
                  <a:pt x="651194" y="56172"/>
                  <a:pt x="652119" y="57117"/>
                </a:cubicBezTo>
                <a:cubicBezTo>
                  <a:pt x="653041" y="58078"/>
                  <a:pt x="653899" y="59183"/>
                  <a:pt x="654676" y="60427"/>
                </a:cubicBezTo>
                <a:cubicBezTo>
                  <a:pt x="655459" y="61680"/>
                  <a:pt x="656090" y="62970"/>
                  <a:pt x="656563" y="64324"/>
                </a:cubicBezTo>
                <a:cubicBezTo>
                  <a:pt x="657054" y="65653"/>
                  <a:pt x="657293" y="66877"/>
                  <a:pt x="657293" y="67991"/>
                </a:cubicBezTo>
                <a:lnTo>
                  <a:pt x="657293" y="85310"/>
                </a:lnTo>
                <a:cubicBezTo>
                  <a:pt x="657029" y="85443"/>
                  <a:pt x="656745" y="85638"/>
                  <a:pt x="656416" y="85937"/>
                </a:cubicBezTo>
                <a:cubicBezTo>
                  <a:pt x="656090" y="86245"/>
                  <a:pt x="655738" y="86528"/>
                  <a:pt x="655363" y="86817"/>
                </a:cubicBezTo>
                <a:cubicBezTo>
                  <a:pt x="654980" y="87096"/>
                  <a:pt x="654619" y="87349"/>
                  <a:pt x="654285" y="87554"/>
                </a:cubicBezTo>
                <a:cubicBezTo>
                  <a:pt x="653941" y="87772"/>
                  <a:pt x="653654" y="87863"/>
                  <a:pt x="653425" y="87863"/>
                </a:cubicBezTo>
                <a:lnTo>
                  <a:pt x="599822" y="87863"/>
                </a:lnTo>
                <a:cubicBezTo>
                  <a:pt x="598908" y="87863"/>
                  <a:pt x="598222" y="87548"/>
                  <a:pt x="597748" y="86901"/>
                </a:cubicBezTo>
                <a:cubicBezTo>
                  <a:pt x="597274" y="86265"/>
                  <a:pt x="596692" y="85732"/>
                  <a:pt x="595991" y="85310"/>
                </a:cubicBezTo>
                <a:lnTo>
                  <a:pt x="595991" y="67991"/>
                </a:lnTo>
                <a:cubicBezTo>
                  <a:pt x="595991" y="66877"/>
                  <a:pt x="596226" y="65653"/>
                  <a:pt x="596709" y="64324"/>
                </a:cubicBezTo>
                <a:cubicBezTo>
                  <a:pt x="597200" y="62970"/>
                  <a:pt x="597821" y="61697"/>
                  <a:pt x="598588" y="60472"/>
                </a:cubicBezTo>
                <a:cubicBezTo>
                  <a:pt x="599357" y="59248"/>
                  <a:pt x="600205" y="58143"/>
                  <a:pt x="601148" y="57153"/>
                </a:cubicBezTo>
                <a:cubicBezTo>
                  <a:pt x="602079" y="56182"/>
                  <a:pt x="603009" y="55526"/>
                  <a:pt x="603926" y="55227"/>
                </a:cubicBezTo>
                <a:cubicBezTo>
                  <a:pt x="604392" y="55058"/>
                  <a:pt x="605249" y="54853"/>
                  <a:pt x="606500" y="54629"/>
                </a:cubicBezTo>
                <a:cubicBezTo>
                  <a:pt x="607749" y="54402"/>
                  <a:pt x="609091" y="54187"/>
                  <a:pt x="610513" y="53973"/>
                </a:cubicBezTo>
                <a:cubicBezTo>
                  <a:pt x="611935" y="53768"/>
                  <a:pt x="613292" y="53570"/>
                  <a:pt x="614597" y="53405"/>
                </a:cubicBezTo>
                <a:cubicBezTo>
                  <a:pt x="615897" y="53216"/>
                  <a:pt x="616902" y="53077"/>
                  <a:pt x="617606" y="52943"/>
                </a:cubicBezTo>
                <a:cubicBezTo>
                  <a:pt x="615210" y="51186"/>
                  <a:pt x="613340" y="48896"/>
                  <a:pt x="611958" y="46080"/>
                </a:cubicBezTo>
                <a:cubicBezTo>
                  <a:pt x="610584" y="43258"/>
                  <a:pt x="609906" y="40188"/>
                  <a:pt x="609906" y="36869"/>
                </a:cubicBezTo>
                <a:cubicBezTo>
                  <a:pt x="609906" y="34251"/>
                  <a:pt x="610349" y="31773"/>
                  <a:pt x="611231" y="29463"/>
                </a:cubicBezTo>
                <a:cubicBezTo>
                  <a:pt x="612114" y="27154"/>
                  <a:pt x="613314" y="25124"/>
                  <a:pt x="614810" y="23373"/>
                </a:cubicBezTo>
                <a:cubicBezTo>
                  <a:pt x="616314" y="21636"/>
                  <a:pt x="618062" y="20252"/>
                  <a:pt x="620092" y="19242"/>
                </a:cubicBezTo>
                <a:cubicBezTo>
                  <a:pt x="622109" y="18222"/>
                  <a:pt x="624266" y="17709"/>
                  <a:pt x="626562" y="17709"/>
                </a:cubicBezTo>
                <a:close/>
                <a:moveTo>
                  <a:pt x="838696" y="0"/>
                </a:moveTo>
                <a:cubicBezTo>
                  <a:pt x="842140" y="0"/>
                  <a:pt x="845401" y="737"/>
                  <a:pt x="848441" y="2203"/>
                </a:cubicBezTo>
                <a:cubicBezTo>
                  <a:pt x="851493" y="3654"/>
                  <a:pt x="854167" y="5642"/>
                  <a:pt x="856448" y="8139"/>
                </a:cubicBezTo>
                <a:cubicBezTo>
                  <a:pt x="858739" y="10655"/>
                  <a:pt x="860531" y="13572"/>
                  <a:pt x="861842" y="16890"/>
                </a:cubicBezTo>
                <a:cubicBezTo>
                  <a:pt x="863141" y="20208"/>
                  <a:pt x="863805" y="23769"/>
                  <a:pt x="863805" y="27531"/>
                </a:cubicBezTo>
                <a:cubicBezTo>
                  <a:pt x="863805" y="32221"/>
                  <a:pt x="862787" y="36604"/>
                  <a:pt x="860752" y="40701"/>
                </a:cubicBezTo>
                <a:cubicBezTo>
                  <a:pt x="858777" y="44799"/>
                  <a:pt x="855959" y="48117"/>
                  <a:pt x="852353" y="50642"/>
                </a:cubicBezTo>
                <a:cubicBezTo>
                  <a:pt x="853422" y="50829"/>
                  <a:pt x="854916" y="51034"/>
                  <a:pt x="856878" y="51300"/>
                </a:cubicBezTo>
                <a:cubicBezTo>
                  <a:pt x="858824" y="51543"/>
                  <a:pt x="860859" y="51827"/>
                  <a:pt x="862983" y="52121"/>
                </a:cubicBezTo>
                <a:cubicBezTo>
                  <a:pt x="865090" y="52429"/>
                  <a:pt x="867066" y="52737"/>
                  <a:pt x="868905" y="53059"/>
                </a:cubicBezTo>
                <a:cubicBezTo>
                  <a:pt x="870731" y="53386"/>
                  <a:pt x="872063" y="53680"/>
                  <a:pt x="872885" y="53923"/>
                </a:cubicBezTo>
                <a:cubicBezTo>
                  <a:pt x="874247" y="54352"/>
                  <a:pt x="875644" y="55267"/>
                  <a:pt x="877031" y="56625"/>
                </a:cubicBezTo>
                <a:cubicBezTo>
                  <a:pt x="878415" y="58007"/>
                  <a:pt x="879701" y="59593"/>
                  <a:pt x="880867" y="61381"/>
                </a:cubicBezTo>
                <a:cubicBezTo>
                  <a:pt x="882042" y="63182"/>
                  <a:pt x="882987" y="65035"/>
                  <a:pt x="883698" y="66981"/>
                </a:cubicBezTo>
                <a:cubicBezTo>
                  <a:pt x="884435" y="68890"/>
                  <a:pt x="884792" y="70649"/>
                  <a:pt x="884792" y="72250"/>
                </a:cubicBezTo>
                <a:lnTo>
                  <a:pt x="884792" y="97135"/>
                </a:lnTo>
                <a:cubicBezTo>
                  <a:pt x="884396" y="97326"/>
                  <a:pt x="883971" y="97606"/>
                  <a:pt x="883477" y="98036"/>
                </a:cubicBezTo>
                <a:cubicBezTo>
                  <a:pt x="882987" y="98479"/>
                  <a:pt x="882459" y="98885"/>
                  <a:pt x="881897" y="99300"/>
                </a:cubicBezTo>
                <a:cubicBezTo>
                  <a:pt x="881323" y="99702"/>
                  <a:pt x="880782" y="100066"/>
                  <a:pt x="880280" y="100360"/>
                </a:cubicBezTo>
                <a:cubicBezTo>
                  <a:pt x="879765" y="100673"/>
                  <a:pt x="879335" y="100808"/>
                  <a:pt x="878990" y="100808"/>
                </a:cubicBezTo>
                <a:lnTo>
                  <a:pt x="798586" y="100808"/>
                </a:lnTo>
                <a:cubicBezTo>
                  <a:pt x="797215" y="100808"/>
                  <a:pt x="796185" y="100351"/>
                  <a:pt x="795474" y="99422"/>
                </a:cubicBezTo>
                <a:cubicBezTo>
                  <a:pt x="794763" y="98507"/>
                  <a:pt x="793891" y="97742"/>
                  <a:pt x="792839" y="97135"/>
                </a:cubicBezTo>
                <a:lnTo>
                  <a:pt x="792839" y="72250"/>
                </a:lnTo>
                <a:cubicBezTo>
                  <a:pt x="792839" y="70649"/>
                  <a:pt x="793192" y="68890"/>
                  <a:pt x="793916" y="66981"/>
                </a:cubicBezTo>
                <a:cubicBezTo>
                  <a:pt x="794653" y="65035"/>
                  <a:pt x="795585" y="63206"/>
                  <a:pt x="796734" y="61446"/>
                </a:cubicBezTo>
                <a:cubicBezTo>
                  <a:pt x="797888" y="59687"/>
                  <a:pt x="799161" y="58100"/>
                  <a:pt x="800574" y="56676"/>
                </a:cubicBezTo>
                <a:cubicBezTo>
                  <a:pt x="801971" y="55281"/>
                  <a:pt x="803367" y="54338"/>
                  <a:pt x="804742" y="53909"/>
                </a:cubicBezTo>
                <a:cubicBezTo>
                  <a:pt x="805440" y="53666"/>
                  <a:pt x="806726" y="53372"/>
                  <a:pt x="808603" y="53050"/>
                </a:cubicBezTo>
                <a:cubicBezTo>
                  <a:pt x="810476" y="52723"/>
                  <a:pt x="812490" y="52415"/>
                  <a:pt x="814623" y="52107"/>
                </a:cubicBezTo>
                <a:cubicBezTo>
                  <a:pt x="816755" y="51813"/>
                  <a:pt x="818790" y="51529"/>
                  <a:pt x="820749" y="51291"/>
                </a:cubicBezTo>
                <a:cubicBezTo>
                  <a:pt x="822698" y="51020"/>
                  <a:pt x="824205" y="50819"/>
                  <a:pt x="825261" y="50628"/>
                </a:cubicBezTo>
                <a:cubicBezTo>
                  <a:pt x="821668" y="48103"/>
                  <a:pt x="818863" y="44813"/>
                  <a:pt x="816789" y="40767"/>
                </a:cubicBezTo>
                <a:cubicBezTo>
                  <a:pt x="814729" y="36711"/>
                  <a:pt x="813712" y="32300"/>
                  <a:pt x="813712" y="27531"/>
                </a:cubicBezTo>
                <a:cubicBezTo>
                  <a:pt x="813712" y="23769"/>
                  <a:pt x="814376" y="20208"/>
                  <a:pt x="815700" y="16890"/>
                </a:cubicBezTo>
                <a:cubicBezTo>
                  <a:pt x="817024" y="13572"/>
                  <a:pt x="818824" y="10655"/>
                  <a:pt x="821068" y="8139"/>
                </a:cubicBezTo>
                <a:cubicBezTo>
                  <a:pt x="823324" y="5642"/>
                  <a:pt x="825946" y="3654"/>
                  <a:pt x="828990" y="2203"/>
                </a:cubicBezTo>
                <a:cubicBezTo>
                  <a:pt x="832017" y="737"/>
                  <a:pt x="835252" y="0"/>
                  <a:pt x="838696" y="0"/>
                </a:cubicBezTo>
                <a:close/>
              </a:path>
            </a:pathLst>
          </a:custGeom>
          <a:solidFill>
            <a:srgbClr val="1A769F"/>
          </a:solidFill>
          <a:ln>
            <a:noFill/>
          </a:ln>
          <a:effectLst/>
        </p:spPr>
        <p:txBody>
          <a:bodyPr lIns="38100" tIns="38100" rIns="38100" bIns="38100" anchor="ctr"/>
          <a:lstStyle>
            <a:lvl1pPr defTabSz="4572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457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4572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457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4572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lang="es-ES" altLang="zh-CN" sz="3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任意多边形 7">
            <a:extLst>
              <a:ext uri="{FF2B5EF4-FFF2-40B4-BE49-F238E27FC236}">
                <a16:creationId xmlns:a16="http://schemas.microsoft.com/office/drawing/2014/main" id="{8414C980-4781-482D-BFF4-8CA6FBB1A683}"/>
              </a:ext>
            </a:extLst>
          </p:cNvPr>
          <p:cNvSpPr/>
          <p:nvPr/>
        </p:nvSpPr>
        <p:spPr bwMode="auto">
          <a:xfrm>
            <a:off x="8383588" y="2190750"/>
            <a:ext cx="1581150" cy="1908175"/>
          </a:xfrm>
          <a:custGeom>
            <a:avLst/>
            <a:gdLst>
              <a:gd name="connsiteX0" fmla="*/ 705575 w 1581592"/>
              <a:gd name="connsiteY0" fmla="*/ 1830886 h 1909210"/>
              <a:gd name="connsiteX1" fmla="*/ 712071 w 1581592"/>
              <a:gd name="connsiteY1" fmla="*/ 1832404 h 1909210"/>
              <a:gd name="connsiteX2" fmla="*/ 717409 w 1581592"/>
              <a:gd name="connsiteY2" fmla="*/ 1836496 h 1909210"/>
              <a:gd name="connsiteX3" fmla="*/ 721005 w 1581592"/>
              <a:gd name="connsiteY3" fmla="*/ 1842527 h 1909210"/>
              <a:gd name="connsiteX4" fmla="*/ 722313 w 1581592"/>
              <a:gd name="connsiteY4" fmla="*/ 1849860 h 1909210"/>
              <a:gd name="connsiteX5" fmla="*/ 720279 w 1581592"/>
              <a:gd name="connsiteY5" fmla="*/ 1858937 h 1909210"/>
              <a:gd name="connsiteX6" fmla="*/ 714679 w 1581592"/>
              <a:gd name="connsiteY6" fmla="*/ 1865788 h 1909210"/>
              <a:gd name="connsiteX7" fmla="*/ 717696 w 1581592"/>
              <a:gd name="connsiteY7" fmla="*/ 1866242 h 1909210"/>
              <a:gd name="connsiteX8" fmla="*/ 721766 w 1581592"/>
              <a:gd name="connsiteY8" fmla="*/ 1866808 h 1909210"/>
              <a:gd name="connsiteX9" fmla="*/ 725713 w 1581592"/>
              <a:gd name="connsiteY9" fmla="*/ 1867454 h 1909210"/>
              <a:gd name="connsiteX10" fmla="*/ 728367 w 1581592"/>
              <a:gd name="connsiteY10" fmla="*/ 1868049 h 1909210"/>
              <a:gd name="connsiteX11" fmla="*/ 731131 w 1581592"/>
              <a:gd name="connsiteY11" fmla="*/ 1869912 h 1909210"/>
              <a:gd name="connsiteX12" fmla="*/ 733688 w 1581592"/>
              <a:gd name="connsiteY12" fmla="*/ 1873189 h 1909210"/>
              <a:gd name="connsiteX13" fmla="*/ 735576 w 1581592"/>
              <a:gd name="connsiteY13" fmla="*/ 1877049 h 1909210"/>
              <a:gd name="connsiteX14" fmla="*/ 736305 w 1581592"/>
              <a:gd name="connsiteY14" fmla="*/ 1880680 h 1909210"/>
              <a:gd name="connsiteX15" fmla="*/ 736305 w 1581592"/>
              <a:gd name="connsiteY15" fmla="*/ 1897831 h 1909210"/>
              <a:gd name="connsiteX16" fmla="*/ 735428 w 1581592"/>
              <a:gd name="connsiteY16" fmla="*/ 1898452 h 1909210"/>
              <a:gd name="connsiteX17" fmla="*/ 734375 w 1581592"/>
              <a:gd name="connsiteY17" fmla="*/ 1899323 h 1909210"/>
              <a:gd name="connsiteX18" fmla="*/ 733297 w 1581592"/>
              <a:gd name="connsiteY18" fmla="*/ 1900053 h 1909210"/>
              <a:gd name="connsiteX19" fmla="*/ 732437 w 1581592"/>
              <a:gd name="connsiteY19" fmla="*/ 1900359 h 1909210"/>
              <a:gd name="connsiteX20" fmla="*/ 678834 w 1581592"/>
              <a:gd name="connsiteY20" fmla="*/ 1900359 h 1909210"/>
              <a:gd name="connsiteX21" fmla="*/ 676760 w 1581592"/>
              <a:gd name="connsiteY21" fmla="*/ 1899407 h 1909210"/>
              <a:gd name="connsiteX22" fmla="*/ 675003 w 1581592"/>
              <a:gd name="connsiteY22" fmla="*/ 1897831 h 1909210"/>
              <a:gd name="connsiteX23" fmla="*/ 675003 w 1581592"/>
              <a:gd name="connsiteY23" fmla="*/ 1880680 h 1909210"/>
              <a:gd name="connsiteX24" fmla="*/ 675721 w 1581592"/>
              <a:gd name="connsiteY24" fmla="*/ 1877049 h 1909210"/>
              <a:gd name="connsiteX25" fmla="*/ 677600 w 1581592"/>
              <a:gd name="connsiteY25" fmla="*/ 1873234 h 1909210"/>
              <a:gd name="connsiteX26" fmla="*/ 680160 w 1581592"/>
              <a:gd name="connsiteY26" fmla="*/ 1869947 h 1909210"/>
              <a:gd name="connsiteX27" fmla="*/ 682938 w 1581592"/>
              <a:gd name="connsiteY27" fmla="*/ 1868040 h 1909210"/>
              <a:gd name="connsiteX28" fmla="*/ 685512 w 1581592"/>
              <a:gd name="connsiteY28" fmla="*/ 1867448 h 1909210"/>
              <a:gd name="connsiteX29" fmla="*/ 689525 w 1581592"/>
              <a:gd name="connsiteY29" fmla="*/ 1866798 h 1909210"/>
              <a:gd name="connsiteX30" fmla="*/ 693609 w 1581592"/>
              <a:gd name="connsiteY30" fmla="*/ 1866235 h 1909210"/>
              <a:gd name="connsiteX31" fmla="*/ 696618 w 1581592"/>
              <a:gd name="connsiteY31" fmla="*/ 1865779 h 1909210"/>
              <a:gd name="connsiteX32" fmla="*/ 690970 w 1581592"/>
              <a:gd name="connsiteY32" fmla="*/ 1858982 h 1909210"/>
              <a:gd name="connsiteX33" fmla="*/ 688918 w 1581592"/>
              <a:gd name="connsiteY33" fmla="*/ 1849860 h 1909210"/>
              <a:gd name="connsiteX34" fmla="*/ 690243 w 1581592"/>
              <a:gd name="connsiteY34" fmla="*/ 1842527 h 1909210"/>
              <a:gd name="connsiteX35" fmla="*/ 693822 w 1581592"/>
              <a:gd name="connsiteY35" fmla="*/ 1836496 h 1909210"/>
              <a:gd name="connsiteX36" fmla="*/ 699104 w 1581592"/>
              <a:gd name="connsiteY36" fmla="*/ 1832404 h 1909210"/>
              <a:gd name="connsiteX37" fmla="*/ 705575 w 1581592"/>
              <a:gd name="connsiteY37" fmla="*/ 1830886 h 1909210"/>
              <a:gd name="connsiteX38" fmla="*/ 545128 w 1581592"/>
              <a:gd name="connsiteY38" fmla="*/ 1800235 h 1909210"/>
              <a:gd name="connsiteX39" fmla="*/ 554873 w 1581592"/>
              <a:gd name="connsiteY39" fmla="*/ 1802423 h 1909210"/>
              <a:gd name="connsiteX40" fmla="*/ 562880 w 1581592"/>
              <a:gd name="connsiteY40" fmla="*/ 1808319 h 1909210"/>
              <a:gd name="connsiteX41" fmla="*/ 568274 w 1581592"/>
              <a:gd name="connsiteY41" fmla="*/ 1817011 h 1909210"/>
              <a:gd name="connsiteX42" fmla="*/ 570237 w 1581592"/>
              <a:gd name="connsiteY42" fmla="*/ 1827580 h 1909210"/>
              <a:gd name="connsiteX43" fmla="*/ 567184 w 1581592"/>
              <a:gd name="connsiteY43" fmla="*/ 1840661 h 1909210"/>
              <a:gd name="connsiteX44" fmla="*/ 558785 w 1581592"/>
              <a:gd name="connsiteY44" fmla="*/ 1850535 h 1909210"/>
              <a:gd name="connsiteX45" fmla="*/ 563310 w 1581592"/>
              <a:gd name="connsiteY45" fmla="*/ 1851189 h 1909210"/>
              <a:gd name="connsiteX46" fmla="*/ 569415 w 1581592"/>
              <a:gd name="connsiteY46" fmla="*/ 1852004 h 1909210"/>
              <a:gd name="connsiteX47" fmla="*/ 575337 w 1581592"/>
              <a:gd name="connsiteY47" fmla="*/ 1852936 h 1909210"/>
              <a:gd name="connsiteX48" fmla="*/ 579317 w 1581592"/>
              <a:gd name="connsiteY48" fmla="*/ 1853794 h 1909210"/>
              <a:gd name="connsiteX49" fmla="*/ 583463 w 1581592"/>
              <a:gd name="connsiteY49" fmla="*/ 1856478 h 1909210"/>
              <a:gd name="connsiteX50" fmla="*/ 587299 w 1581592"/>
              <a:gd name="connsiteY50" fmla="*/ 1861201 h 1909210"/>
              <a:gd name="connsiteX51" fmla="*/ 590130 w 1581592"/>
              <a:gd name="connsiteY51" fmla="*/ 1866764 h 1909210"/>
              <a:gd name="connsiteX52" fmla="*/ 591224 w 1581592"/>
              <a:gd name="connsiteY52" fmla="*/ 1871997 h 1909210"/>
              <a:gd name="connsiteX53" fmla="*/ 591224 w 1581592"/>
              <a:gd name="connsiteY53" fmla="*/ 1896714 h 1909210"/>
              <a:gd name="connsiteX54" fmla="*/ 589909 w 1581592"/>
              <a:gd name="connsiteY54" fmla="*/ 1897609 h 1909210"/>
              <a:gd name="connsiteX55" fmla="*/ 588329 w 1581592"/>
              <a:gd name="connsiteY55" fmla="*/ 1898865 h 1909210"/>
              <a:gd name="connsiteX56" fmla="*/ 586711 w 1581592"/>
              <a:gd name="connsiteY56" fmla="*/ 1899917 h 1909210"/>
              <a:gd name="connsiteX57" fmla="*/ 585422 w 1581592"/>
              <a:gd name="connsiteY57" fmla="*/ 1900362 h 1909210"/>
              <a:gd name="connsiteX58" fmla="*/ 505018 w 1581592"/>
              <a:gd name="connsiteY58" fmla="*/ 1900362 h 1909210"/>
              <a:gd name="connsiteX59" fmla="*/ 501906 w 1581592"/>
              <a:gd name="connsiteY59" fmla="*/ 1898985 h 1909210"/>
              <a:gd name="connsiteX60" fmla="*/ 499271 w 1581592"/>
              <a:gd name="connsiteY60" fmla="*/ 1896714 h 1909210"/>
              <a:gd name="connsiteX61" fmla="*/ 499271 w 1581592"/>
              <a:gd name="connsiteY61" fmla="*/ 1871997 h 1909210"/>
              <a:gd name="connsiteX62" fmla="*/ 500348 w 1581592"/>
              <a:gd name="connsiteY62" fmla="*/ 1866764 h 1909210"/>
              <a:gd name="connsiteX63" fmla="*/ 503166 w 1581592"/>
              <a:gd name="connsiteY63" fmla="*/ 1861266 h 1909210"/>
              <a:gd name="connsiteX64" fmla="*/ 507006 w 1581592"/>
              <a:gd name="connsiteY64" fmla="*/ 1856529 h 1909210"/>
              <a:gd name="connsiteX65" fmla="*/ 511174 w 1581592"/>
              <a:gd name="connsiteY65" fmla="*/ 1853780 h 1909210"/>
              <a:gd name="connsiteX66" fmla="*/ 515035 w 1581592"/>
              <a:gd name="connsiteY66" fmla="*/ 1852927 h 1909210"/>
              <a:gd name="connsiteX67" fmla="*/ 521054 w 1581592"/>
              <a:gd name="connsiteY67" fmla="*/ 1851991 h 1909210"/>
              <a:gd name="connsiteX68" fmla="*/ 527180 w 1581592"/>
              <a:gd name="connsiteY68" fmla="*/ 1851179 h 1909210"/>
              <a:gd name="connsiteX69" fmla="*/ 531693 w 1581592"/>
              <a:gd name="connsiteY69" fmla="*/ 1850521 h 1909210"/>
              <a:gd name="connsiteX70" fmla="*/ 523221 w 1581592"/>
              <a:gd name="connsiteY70" fmla="*/ 1840726 h 1909210"/>
              <a:gd name="connsiteX71" fmla="*/ 520143 w 1581592"/>
              <a:gd name="connsiteY71" fmla="*/ 1827580 h 1909210"/>
              <a:gd name="connsiteX72" fmla="*/ 522132 w 1581592"/>
              <a:gd name="connsiteY72" fmla="*/ 1817011 h 1909210"/>
              <a:gd name="connsiteX73" fmla="*/ 527500 w 1581592"/>
              <a:gd name="connsiteY73" fmla="*/ 1808319 h 1909210"/>
              <a:gd name="connsiteX74" fmla="*/ 535422 w 1581592"/>
              <a:gd name="connsiteY74" fmla="*/ 1802423 h 1909210"/>
              <a:gd name="connsiteX75" fmla="*/ 545128 w 1581592"/>
              <a:gd name="connsiteY75" fmla="*/ 1800235 h 1909210"/>
              <a:gd name="connsiteX76" fmla="*/ 847495 w 1581592"/>
              <a:gd name="connsiteY76" fmla="*/ 1760730 h 1909210"/>
              <a:gd name="connsiteX77" fmla="*/ 861859 w 1581592"/>
              <a:gd name="connsiteY77" fmla="*/ 1763975 h 1909210"/>
              <a:gd name="connsiteX78" fmla="*/ 873663 w 1581592"/>
              <a:gd name="connsiteY78" fmla="*/ 1772719 h 1909210"/>
              <a:gd name="connsiteX79" fmla="*/ 881614 w 1581592"/>
              <a:gd name="connsiteY79" fmla="*/ 1785608 h 1909210"/>
              <a:gd name="connsiteX80" fmla="*/ 884507 w 1581592"/>
              <a:gd name="connsiteY80" fmla="*/ 1801282 h 1909210"/>
              <a:gd name="connsiteX81" fmla="*/ 880008 w 1581592"/>
              <a:gd name="connsiteY81" fmla="*/ 1820681 h 1909210"/>
              <a:gd name="connsiteX82" fmla="*/ 867626 w 1581592"/>
              <a:gd name="connsiteY82" fmla="*/ 1835324 h 1909210"/>
              <a:gd name="connsiteX83" fmla="*/ 874297 w 1581592"/>
              <a:gd name="connsiteY83" fmla="*/ 1836294 h 1909210"/>
              <a:gd name="connsiteX84" fmla="*/ 883296 w 1581592"/>
              <a:gd name="connsiteY84" fmla="*/ 1837503 h 1909210"/>
              <a:gd name="connsiteX85" fmla="*/ 892025 w 1581592"/>
              <a:gd name="connsiteY85" fmla="*/ 1838885 h 1909210"/>
              <a:gd name="connsiteX86" fmla="*/ 897892 w 1581592"/>
              <a:gd name="connsiteY86" fmla="*/ 1840157 h 1909210"/>
              <a:gd name="connsiteX87" fmla="*/ 904004 w 1581592"/>
              <a:gd name="connsiteY87" fmla="*/ 1844137 h 1909210"/>
              <a:gd name="connsiteX88" fmla="*/ 909658 w 1581592"/>
              <a:gd name="connsiteY88" fmla="*/ 1851142 h 1909210"/>
              <a:gd name="connsiteX89" fmla="*/ 913831 w 1581592"/>
              <a:gd name="connsiteY89" fmla="*/ 1859391 h 1909210"/>
              <a:gd name="connsiteX90" fmla="*/ 915444 w 1581592"/>
              <a:gd name="connsiteY90" fmla="*/ 1867153 h 1909210"/>
              <a:gd name="connsiteX91" fmla="*/ 915444 w 1581592"/>
              <a:gd name="connsiteY91" fmla="*/ 1903807 h 1909210"/>
              <a:gd name="connsiteX92" fmla="*/ 913505 w 1581592"/>
              <a:gd name="connsiteY92" fmla="*/ 1905134 h 1909210"/>
              <a:gd name="connsiteX93" fmla="*/ 911177 w 1581592"/>
              <a:gd name="connsiteY93" fmla="*/ 1906997 h 1909210"/>
              <a:gd name="connsiteX94" fmla="*/ 908792 w 1581592"/>
              <a:gd name="connsiteY94" fmla="*/ 1908557 h 1909210"/>
              <a:gd name="connsiteX95" fmla="*/ 906891 w 1581592"/>
              <a:gd name="connsiteY95" fmla="*/ 1909210 h 1909210"/>
              <a:gd name="connsiteX96" fmla="*/ 788370 w 1581592"/>
              <a:gd name="connsiteY96" fmla="*/ 1909210 h 1909210"/>
              <a:gd name="connsiteX97" fmla="*/ 783782 w 1581592"/>
              <a:gd name="connsiteY97" fmla="*/ 1907175 h 1909210"/>
              <a:gd name="connsiteX98" fmla="*/ 779898 w 1581592"/>
              <a:gd name="connsiteY98" fmla="*/ 1903807 h 1909210"/>
              <a:gd name="connsiteX99" fmla="*/ 779898 w 1581592"/>
              <a:gd name="connsiteY99" fmla="*/ 1867153 h 1909210"/>
              <a:gd name="connsiteX100" fmla="*/ 781486 w 1581592"/>
              <a:gd name="connsiteY100" fmla="*/ 1859391 h 1909210"/>
              <a:gd name="connsiteX101" fmla="*/ 785640 w 1581592"/>
              <a:gd name="connsiteY101" fmla="*/ 1851238 h 1909210"/>
              <a:gd name="connsiteX102" fmla="*/ 791300 w 1581592"/>
              <a:gd name="connsiteY102" fmla="*/ 1844213 h 1909210"/>
              <a:gd name="connsiteX103" fmla="*/ 797444 w 1581592"/>
              <a:gd name="connsiteY103" fmla="*/ 1840136 h 1909210"/>
              <a:gd name="connsiteX104" fmla="*/ 803135 w 1581592"/>
              <a:gd name="connsiteY104" fmla="*/ 1838871 h 1909210"/>
              <a:gd name="connsiteX105" fmla="*/ 812009 w 1581592"/>
              <a:gd name="connsiteY105" fmla="*/ 1837483 h 1909210"/>
              <a:gd name="connsiteX106" fmla="*/ 821039 w 1581592"/>
              <a:gd name="connsiteY106" fmla="*/ 1836280 h 1909210"/>
              <a:gd name="connsiteX107" fmla="*/ 827691 w 1581592"/>
              <a:gd name="connsiteY107" fmla="*/ 1835304 h 1909210"/>
              <a:gd name="connsiteX108" fmla="*/ 815203 w 1581592"/>
              <a:gd name="connsiteY108" fmla="*/ 1820778 h 1909210"/>
              <a:gd name="connsiteX109" fmla="*/ 810666 w 1581592"/>
              <a:gd name="connsiteY109" fmla="*/ 1801282 h 1909210"/>
              <a:gd name="connsiteX110" fmla="*/ 813596 w 1581592"/>
              <a:gd name="connsiteY110" fmla="*/ 1785608 h 1909210"/>
              <a:gd name="connsiteX111" fmla="*/ 821509 w 1581592"/>
              <a:gd name="connsiteY111" fmla="*/ 1772719 h 1909210"/>
              <a:gd name="connsiteX112" fmla="*/ 833181 w 1581592"/>
              <a:gd name="connsiteY112" fmla="*/ 1763975 h 1909210"/>
              <a:gd name="connsiteX113" fmla="*/ 847495 w 1581592"/>
              <a:gd name="connsiteY113" fmla="*/ 1760730 h 1909210"/>
              <a:gd name="connsiteX114" fmla="*/ 669553 w 1581592"/>
              <a:gd name="connsiteY114" fmla="*/ 1683081 h 1909210"/>
              <a:gd name="connsiteX115" fmla="*/ 737667 w 1581592"/>
              <a:gd name="connsiteY115" fmla="*/ 1750853 h 1909210"/>
              <a:gd name="connsiteX116" fmla="*/ 669553 w 1581592"/>
              <a:gd name="connsiteY116" fmla="*/ 1818626 h 1909210"/>
              <a:gd name="connsiteX117" fmla="*/ 601440 w 1581592"/>
              <a:gd name="connsiteY117" fmla="*/ 1750853 h 1909210"/>
              <a:gd name="connsiteX118" fmla="*/ 542182 w 1581592"/>
              <a:gd name="connsiteY118" fmla="*/ 1670139 h 1909210"/>
              <a:gd name="connsiteX119" fmla="*/ 583727 w 1581592"/>
              <a:gd name="connsiteY119" fmla="*/ 1711688 h 1909210"/>
              <a:gd name="connsiteX120" fmla="*/ 542182 w 1581592"/>
              <a:gd name="connsiteY120" fmla="*/ 1753233 h 1909210"/>
              <a:gd name="connsiteX121" fmla="*/ 500633 w 1581592"/>
              <a:gd name="connsiteY121" fmla="*/ 1711688 h 1909210"/>
              <a:gd name="connsiteX122" fmla="*/ 783303 w 1581592"/>
              <a:gd name="connsiteY122" fmla="*/ 1621779 h 1909210"/>
              <a:gd name="connsiteX123" fmla="*/ 824848 w 1581592"/>
              <a:gd name="connsiteY123" fmla="*/ 1663328 h 1909210"/>
              <a:gd name="connsiteX124" fmla="*/ 783303 w 1581592"/>
              <a:gd name="connsiteY124" fmla="*/ 1704873 h 1909210"/>
              <a:gd name="connsiteX125" fmla="*/ 741754 w 1581592"/>
              <a:gd name="connsiteY125" fmla="*/ 1663328 h 1909210"/>
              <a:gd name="connsiteX126" fmla="*/ 895911 w 1581592"/>
              <a:gd name="connsiteY126" fmla="*/ 1611561 h 1909210"/>
              <a:gd name="connsiteX127" fmla="*/ 905656 w 1581592"/>
              <a:gd name="connsiteY127" fmla="*/ 1613764 h 1909210"/>
              <a:gd name="connsiteX128" fmla="*/ 913663 w 1581592"/>
              <a:gd name="connsiteY128" fmla="*/ 1619700 h 1909210"/>
              <a:gd name="connsiteX129" fmla="*/ 919057 w 1581592"/>
              <a:gd name="connsiteY129" fmla="*/ 1628451 h 1909210"/>
              <a:gd name="connsiteX130" fmla="*/ 921020 w 1581592"/>
              <a:gd name="connsiteY130" fmla="*/ 1639092 h 1909210"/>
              <a:gd name="connsiteX131" fmla="*/ 917967 w 1581592"/>
              <a:gd name="connsiteY131" fmla="*/ 1652262 h 1909210"/>
              <a:gd name="connsiteX132" fmla="*/ 909568 w 1581592"/>
              <a:gd name="connsiteY132" fmla="*/ 1662203 h 1909210"/>
              <a:gd name="connsiteX133" fmla="*/ 914093 w 1581592"/>
              <a:gd name="connsiteY133" fmla="*/ 1662861 h 1909210"/>
              <a:gd name="connsiteX134" fmla="*/ 920198 w 1581592"/>
              <a:gd name="connsiteY134" fmla="*/ 1663682 h 1909210"/>
              <a:gd name="connsiteX135" fmla="*/ 926120 w 1581592"/>
              <a:gd name="connsiteY135" fmla="*/ 1664620 h 1909210"/>
              <a:gd name="connsiteX136" fmla="*/ 930100 w 1581592"/>
              <a:gd name="connsiteY136" fmla="*/ 1665484 h 1909210"/>
              <a:gd name="connsiteX137" fmla="*/ 934246 w 1581592"/>
              <a:gd name="connsiteY137" fmla="*/ 1668186 h 1909210"/>
              <a:gd name="connsiteX138" fmla="*/ 938082 w 1581592"/>
              <a:gd name="connsiteY138" fmla="*/ 1672942 h 1909210"/>
              <a:gd name="connsiteX139" fmla="*/ 940913 w 1581592"/>
              <a:gd name="connsiteY139" fmla="*/ 1678542 h 1909210"/>
              <a:gd name="connsiteX140" fmla="*/ 942007 w 1581592"/>
              <a:gd name="connsiteY140" fmla="*/ 1683811 h 1909210"/>
              <a:gd name="connsiteX141" fmla="*/ 942007 w 1581592"/>
              <a:gd name="connsiteY141" fmla="*/ 1708696 h 1909210"/>
              <a:gd name="connsiteX142" fmla="*/ 940692 w 1581592"/>
              <a:gd name="connsiteY142" fmla="*/ 1709597 h 1909210"/>
              <a:gd name="connsiteX143" fmla="*/ 939112 w 1581592"/>
              <a:gd name="connsiteY143" fmla="*/ 1710861 h 1909210"/>
              <a:gd name="connsiteX144" fmla="*/ 937494 w 1581592"/>
              <a:gd name="connsiteY144" fmla="*/ 1711921 h 1909210"/>
              <a:gd name="connsiteX145" fmla="*/ 936205 w 1581592"/>
              <a:gd name="connsiteY145" fmla="*/ 1712369 h 1909210"/>
              <a:gd name="connsiteX146" fmla="*/ 855801 w 1581592"/>
              <a:gd name="connsiteY146" fmla="*/ 1712369 h 1909210"/>
              <a:gd name="connsiteX147" fmla="*/ 852689 w 1581592"/>
              <a:gd name="connsiteY147" fmla="*/ 1710983 h 1909210"/>
              <a:gd name="connsiteX148" fmla="*/ 850054 w 1581592"/>
              <a:gd name="connsiteY148" fmla="*/ 1708696 h 1909210"/>
              <a:gd name="connsiteX149" fmla="*/ 850054 w 1581592"/>
              <a:gd name="connsiteY149" fmla="*/ 1683811 h 1909210"/>
              <a:gd name="connsiteX150" fmla="*/ 851131 w 1581592"/>
              <a:gd name="connsiteY150" fmla="*/ 1678542 h 1909210"/>
              <a:gd name="connsiteX151" fmla="*/ 853949 w 1581592"/>
              <a:gd name="connsiteY151" fmla="*/ 1673007 h 1909210"/>
              <a:gd name="connsiteX152" fmla="*/ 857789 w 1581592"/>
              <a:gd name="connsiteY152" fmla="*/ 1668237 h 1909210"/>
              <a:gd name="connsiteX153" fmla="*/ 861957 w 1581592"/>
              <a:gd name="connsiteY153" fmla="*/ 1665470 h 1909210"/>
              <a:gd name="connsiteX154" fmla="*/ 865818 w 1581592"/>
              <a:gd name="connsiteY154" fmla="*/ 1664611 h 1909210"/>
              <a:gd name="connsiteX155" fmla="*/ 871837 w 1581592"/>
              <a:gd name="connsiteY155" fmla="*/ 1663668 h 1909210"/>
              <a:gd name="connsiteX156" fmla="*/ 877963 w 1581592"/>
              <a:gd name="connsiteY156" fmla="*/ 1662852 h 1909210"/>
              <a:gd name="connsiteX157" fmla="*/ 882476 w 1581592"/>
              <a:gd name="connsiteY157" fmla="*/ 1662189 h 1909210"/>
              <a:gd name="connsiteX158" fmla="*/ 874004 w 1581592"/>
              <a:gd name="connsiteY158" fmla="*/ 1652327 h 1909210"/>
              <a:gd name="connsiteX159" fmla="*/ 870926 w 1581592"/>
              <a:gd name="connsiteY159" fmla="*/ 1639092 h 1909210"/>
              <a:gd name="connsiteX160" fmla="*/ 872915 w 1581592"/>
              <a:gd name="connsiteY160" fmla="*/ 1628451 h 1909210"/>
              <a:gd name="connsiteX161" fmla="*/ 878283 w 1581592"/>
              <a:gd name="connsiteY161" fmla="*/ 1619700 h 1909210"/>
              <a:gd name="connsiteX162" fmla="*/ 886205 w 1581592"/>
              <a:gd name="connsiteY162" fmla="*/ 1613764 h 1909210"/>
              <a:gd name="connsiteX163" fmla="*/ 895911 w 1581592"/>
              <a:gd name="connsiteY163" fmla="*/ 1611561 h 1909210"/>
              <a:gd name="connsiteX164" fmla="*/ 816855 w 1581592"/>
              <a:gd name="connsiteY164" fmla="*/ 1427656 h 1909210"/>
              <a:gd name="connsiteX165" fmla="*/ 830353 w 1581592"/>
              <a:gd name="connsiteY165" fmla="*/ 1430722 h 1909210"/>
              <a:gd name="connsiteX166" fmla="*/ 841445 w 1581592"/>
              <a:gd name="connsiteY166" fmla="*/ 1438985 h 1909210"/>
              <a:gd name="connsiteX167" fmla="*/ 848916 w 1581592"/>
              <a:gd name="connsiteY167" fmla="*/ 1451165 h 1909210"/>
              <a:gd name="connsiteX168" fmla="*/ 851635 w 1581592"/>
              <a:gd name="connsiteY168" fmla="*/ 1465976 h 1909210"/>
              <a:gd name="connsiteX169" fmla="*/ 847406 w 1581592"/>
              <a:gd name="connsiteY169" fmla="*/ 1484308 h 1909210"/>
              <a:gd name="connsiteX170" fmla="*/ 835772 w 1581592"/>
              <a:gd name="connsiteY170" fmla="*/ 1498144 h 1909210"/>
              <a:gd name="connsiteX171" fmla="*/ 842040 w 1581592"/>
              <a:gd name="connsiteY171" fmla="*/ 1499060 h 1909210"/>
              <a:gd name="connsiteX172" fmla="*/ 850496 w 1581592"/>
              <a:gd name="connsiteY172" fmla="*/ 1500203 h 1909210"/>
              <a:gd name="connsiteX173" fmla="*/ 858699 w 1581592"/>
              <a:gd name="connsiteY173" fmla="*/ 1501509 h 1909210"/>
              <a:gd name="connsiteX174" fmla="*/ 864213 w 1581592"/>
              <a:gd name="connsiteY174" fmla="*/ 1502711 h 1909210"/>
              <a:gd name="connsiteX175" fmla="*/ 869956 w 1581592"/>
              <a:gd name="connsiteY175" fmla="*/ 1506472 h 1909210"/>
              <a:gd name="connsiteX176" fmla="*/ 875269 w 1581592"/>
              <a:gd name="connsiteY176" fmla="*/ 1513092 h 1909210"/>
              <a:gd name="connsiteX177" fmla="*/ 879191 w 1581592"/>
              <a:gd name="connsiteY177" fmla="*/ 1520887 h 1909210"/>
              <a:gd name="connsiteX178" fmla="*/ 880700 w 1581592"/>
              <a:gd name="connsiteY178" fmla="*/ 1528221 h 1909210"/>
              <a:gd name="connsiteX179" fmla="*/ 880700 w 1581592"/>
              <a:gd name="connsiteY179" fmla="*/ 1562858 h 1909210"/>
              <a:gd name="connsiteX180" fmla="*/ 878884 w 1581592"/>
              <a:gd name="connsiteY180" fmla="*/ 1564111 h 1909210"/>
              <a:gd name="connsiteX181" fmla="*/ 876696 w 1581592"/>
              <a:gd name="connsiteY181" fmla="*/ 1565872 h 1909210"/>
              <a:gd name="connsiteX182" fmla="*/ 874455 w 1581592"/>
              <a:gd name="connsiteY182" fmla="*/ 1567346 h 1909210"/>
              <a:gd name="connsiteX183" fmla="*/ 872669 w 1581592"/>
              <a:gd name="connsiteY183" fmla="*/ 1567963 h 1909210"/>
              <a:gd name="connsiteX184" fmla="*/ 761295 w 1581592"/>
              <a:gd name="connsiteY184" fmla="*/ 1567963 h 1909210"/>
              <a:gd name="connsiteX185" fmla="*/ 756984 w 1581592"/>
              <a:gd name="connsiteY185" fmla="*/ 1566041 h 1909210"/>
              <a:gd name="connsiteX186" fmla="*/ 753334 w 1581592"/>
              <a:gd name="connsiteY186" fmla="*/ 1562858 h 1909210"/>
              <a:gd name="connsiteX187" fmla="*/ 753334 w 1581592"/>
              <a:gd name="connsiteY187" fmla="*/ 1528221 h 1909210"/>
              <a:gd name="connsiteX188" fmla="*/ 754826 w 1581592"/>
              <a:gd name="connsiteY188" fmla="*/ 1520887 h 1909210"/>
              <a:gd name="connsiteX189" fmla="*/ 758730 w 1581592"/>
              <a:gd name="connsiteY189" fmla="*/ 1513182 h 1909210"/>
              <a:gd name="connsiteX190" fmla="*/ 764049 w 1581592"/>
              <a:gd name="connsiteY190" fmla="*/ 1506544 h 1909210"/>
              <a:gd name="connsiteX191" fmla="*/ 769822 w 1581592"/>
              <a:gd name="connsiteY191" fmla="*/ 1502691 h 1909210"/>
              <a:gd name="connsiteX192" fmla="*/ 775170 w 1581592"/>
              <a:gd name="connsiteY192" fmla="*/ 1501496 h 1909210"/>
              <a:gd name="connsiteX193" fmla="*/ 783508 w 1581592"/>
              <a:gd name="connsiteY193" fmla="*/ 1500184 h 1909210"/>
              <a:gd name="connsiteX194" fmla="*/ 791994 w 1581592"/>
              <a:gd name="connsiteY194" fmla="*/ 1499047 h 1909210"/>
              <a:gd name="connsiteX195" fmla="*/ 798244 w 1581592"/>
              <a:gd name="connsiteY195" fmla="*/ 1498125 h 1909210"/>
              <a:gd name="connsiteX196" fmla="*/ 786510 w 1581592"/>
              <a:gd name="connsiteY196" fmla="*/ 1484399 h 1909210"/>
              <a:gd name="connsiteX197" fmla="*/ 782246 w 1581592"/>
              <a:gd name="connsiteY197" fmla="*/ 1465976 h 1909210"/>
              <a:gd name="connsiteX198" fmla="*/ 785000 w 1581592"/>
              <a:gd name="connsiteY198" fmla="*/ 1451165 h 1909210"/>
              <a:gd name="connsiteX199" fmla="*/ 792436 w 1581592"/>
              <a:gd name="connsiteY199" fmla="*/ 1438985 h 1909210"/>
              <a:gd name="connsiteX200" fmla="*/ 803410 w 1581592"/>
              <a:gd name="connsiteY200" fmla="*/ 1430722 h 1909210"/>
              <a:gd name="connsiteX201" fmla="*/ 816855 w 1581592"/>
              <a:gd name="connsiteY201" fmla="*/ 1427656 h 1909210"/>
              <a:gd name="connsiteX202" fmla="*/ 976065 w 1581592"/>
              <a:gd name="connsiteY202" fmla="*/ 1385425 h 1909210"/>
              <a:gd name="connsiteX203" fmla="*/ 1044178 w 1581592"/>
              <a:gd name="connsiteY203" fmla="*/ 1453198 h 1909210"/>
              <a:gd name="connsiteX204" fmla="*/ 976065 w 1581592"/>
              <a:gd name="connsiteY204" fmla="*/ 1520971 h 1909210"/>
              <a:gd name="connsiteX205" fmla="*/ 907951 w 1581592"/>
              <a:gd name="connsiteY205" fmla="*/ 1453198 h 1909210"/>
              <a:gd name="connsiteX206" fmla="*/ 731458 w 1581592"/>
              <a:gd name="connsiteY206" fmla="*/ 1375208 h 1909210"/>
              <a:gd name="connsiteX207" fmla="*/ 737954 w 1581592"/>
              <a:gd name="connsiteY207" fmla="*/ 1376741 h 1909210"/>
              <a:gd name="connsiteX208" fmla="*/ 743292 w 1581592"/>
              <a:gd name="connsiteY208" fmla="*/ 1380872 h 1909210"/>
              <a:gd name="connsiteX209" fmla="*/ 746888 w 1581592"/>
              <a:gd name="connsiteY209" fmla="*/ 1386962 h 1909210"/>
              <a:gd name="connsiteX210" fmla="*/ 748196 w 1581592"/>
              <a:gd name="connsiteY210" fmla="*/ 1394368 h 1909210"/>
              <a:gd name="connsiteX211" fmla="*/ 746161 w 1581592"/>
              <a:gd name="connsiteY211" fmla="*/ 1403534 h 1909210"/>
              <a:gd name="connsiteX212" fmla="*/ 740562 w 1581592"/>
              <a:gd name="connsiteY212" fmla="*/ 1410452 h 1909210"/>
              <a:gd name="connsiteX213" fmla="*/ 743579 w 1581592"/>
              <a:gd name="connsiteY213" fmla="*/ 1410910 h 1909210"/>
              <a:gd name="connsiteX214" fmla="*/ 747649 w 1581592"/>
              <a:gd name="connsiteY214" fmla="*/ 1411482 h 1909210"/>
              <a:gd name="connsiteX215" fmla="*/ 751596 w 1581592"/>
              <a:gd name="connsiteY215" fmla="*/ 1412134 h 1909210"/>
              <a:gd name="connsiteX216" fmla="*/ 754250 w 1581592"/>
              <a:gd name="connsiteY216" fmla="*/ 1412735 h 1909210"/>
              <a:gd name="connsiteX217" fmla="*/ 757014 w 1581592"/>
              <a:gd name="connsiteY217" fmla="*/ 1414616 h 1909210"/>
              <a:gd name="connsiteX218" fmla="*/ 759571 w 1581592"/>
              <a:gd name="connsiteY218" fmla="*/ 1417926 h 1909210"/>
              <a:gd name="connsiteX219" fmla="*/ 761459 w 1581592"/>
              <a:gd name="connsiteY219" fmla="*/ 1421823 h 1909210"/>
              <a:gd name="connsiteX220" fmla="*/ 762188 w 1581592"/>
              <a:gd name="connsiteY220" fmla="*/ 1425490 h 1909210"/>
              <a:gd name="connsiteX221" fmla="*/ 762188 w 1581592"/>
              <a:gd name="connsiteY221" fmla="*/ 1442809 h 1909210"/>
              <a:gd name="connsiteX222" fmla="*/ 761311 w 1581592"/>
              <a:gd name="connsiteY222" fmla="*/ 1443436 h 1909210"/>
              <a:gd name="connsiteX223" fmla="*/ 760258 w 1581592"/>
              <a:gd name="connsiteY223" fmla="*/ 1444316 h 1909210"/>
              <a:gd name="connsiteX224" fmla="*/ 759180 w 1581592"/>
              <a:gd name="connsiteY224" fmla="*/ 1445053 h 1909210"/>
              <a:gd name="connsiteX225" fmla="*/ 758320 w 1581592"/>
              <a:gd name="connsiteY225" fmla="*/ 1445362 h 1909210"/>
              <a:gd name="connsiteX226" fmla="*/ 704717 w 1581592"/>
              <a:gd name="connsiteY226" fmla="*/ 1445362 h 1909210"/>
              <a:gd name="connsiteX227" fmla="*/ 702643 w 1581592"/>
              <a:gd name="connsiteY227" fmla="*/ 1444400 h 1909210"/>
              <a:gd name="connsiteX228" fmla="*/ 700886 w 1581592"/>
              <a:gd name="connsiteY228" fmla="*/ 1442809 h 1909210"/>
              <a:gd name="connsiteX229" fmla="*/ 700886 w 1581592"/>
              <a:gd name="connsiteY229" fmla="*/ 1425490 h 1909210"/>
              <a:gd name="connsiteX230" fmla="*/ 701604 w 1581592"/>
              <a:gd name="connsiteY230" fmla="*/ 1421823 h 1909210"/>
              <a:gd name="connsiteX231" fmla="*/ 703483 w 1581592"/>
              <a:gd name="connsiteY231" fmla="*/ 1417971 h 1909210"/>
              <a:gd name="connsiteX232" fmla="*/ 706043 w 1581592"/>
              <a:gd name="connsiteY232" fmla="*/ 1414652 h 1909210"/>
              <a:gd name="connsiteX233" fmla="*/ 708821 w 1581592"/>
              <a:gd name="connsiteY233" fmla="*/ 1412726 h 1909210"/>
              <a:gd name="connsiteX234" fmla="*/ 711395 w 1581592"/>
              <a:gd name="connsiteY234" fmla="*/ 1412128 h 1909210"/>
              <a:gd name="connsiteX235" fmla="*/ 715408 w 1581592"/>
              <a:gd name="connsiteY235" fmla="*/ 1411472 h 1909210"/>
              <a:gd name="connsiteX236" fmla="*/ 719492 w 1581592"/>
              <a:gd name="connsiteY236" fmla="*/ 1410903 h 1909210"/>
              <a:gd name="connsiteX237" fmla="*/ 722501 w 1581592"/>
              <a:gd name="connsiteY237" fmla="*/ 1410442 h 1909210"/>
              <a:gd name="connsiteX238" fmla="*/ 716853 w 1581592"/>
              <a:gd name="connsiteY238" fmla="*/ 1403579 h 1909210"/>
              <a:gd name="connsiteX239" fmla="*/ 714801 w 1581592"/>
              <a:gd name="connsiteY239" fmla="*/ 1394368 h 1909210"/>
              <a:gd name="connsiteX240" fmla="*/ 716126 w 1581592"/>
              <a:gd name="connsiteY240" fmla="*/ 1386962 h 1909210"/>
              <a:gd name="connsiteX241" fmla="*/ 719705 w 1581592"/>
              <a:gd name="connsiteY241" fmla="*/ 1380872 h 1909210"/>
              <a:gd name="connsiteX242" fmla="*/ 724987 w 1581592"/>
              <a:gd name="connsiteY242" fmla="*/ 1376741 h 1909210"/>
              <a:gd name="connsiteX243" fmla="*/ 731458 w 1581592"/>
              <a:gd name="connsiteY243" fmla="*/ 1375208 h 1909210"/>
              <a:gd name="connsiteX244" fmla="*/ 586819 w 1581592"/>
              <a:gd name="connsiteY244" fmla="*/ 1357499 h 1909210"/>
              <a:gd name="connsiteX245" fmla="*/ 612804 w 1581592"/>
              <a:gd name="connsiteY245" fmla="*/ 1363438 h 1909210"/>
              <a:gd name="connsiteX246" fmla="*/ 634158 w 1581592"/>
              <a:gd name="connsiteY246" fmla="*/ 1379442 h 1909210"/>
              <a:gd name="connsiteX247" fmla="*/ 648541 w 1581592"/>
              <a:gd name="connsiteY247" fmla="*/ 1403033 h 1909210"/>
              <a:gd name="connsiteX248" fmla="*/ 653775 w 1581592"/>
              <a:gd name="connsiteY248" fmla="*/ 1431720 h 1909210"/>
              <a:gd name="connsiteX249" fmla="*/ 645635 w 1581592"/>
              <a:gd name="connsiteY249" fmla="*/ 1467227 h 1909210"/>
              <a:gd name="connsiteX250" fmla="*/ 623237 w 1581592"/>
              <a:gd name="connsiteY250" fmla="*/ 1494027 h 1909210"/>
              <a:gd name="connsiteX251" fmla="*/ 635304 w 1581592"/>
              <a:gd name="connsiteY251" fmla="*/ 1495801 h 1909210"/>
              <a:gd name="connsiteX252" fmla="*/ 651584 w 1581592"/>
              <a:gd name="connsiteY252" fmla="*/ 1498015 h 1909210"/>
              <a:gd name="connsiteX253" fmla="*/ 667375 w 1581592"/>
              <a:gd name="connsiteY253" fmla="*/ 1500544 h 1909210"/>
              <a:gd name="connsiteX254" fmla="*/ 677989 w 1581592"/>
              <a:gd name="connsiteY254" fmla="*/ 1502872 h 1909210"/>
              <a:gd name="connsiteX255" fmla="*/ 689046 w 1581592"/>
              <a:gd name="connsiteY255" fmla="*/ 1510157 h 1909210"/>
              <a:gd name="connsiteX256" fmla="*/ 699274 w 1581592"/>
              <a:gd name="connsiteY256" fmla="*/ 1522978 h 1909210"/>
              <a:gd name="connsiteX257" fmla="*/ 706823 w 1581592"/>
              <a:gd name="connsiteY257" fmla="*/ 1538076 h 1909210"/>
              <a:gd name="connsiteX258" fmla="*/ 709741 w 1581592"/>
              <a:gd name="connsiteY258" fmla="*/ 1552281 h 1909210"/>
              <a:gd name="connsiteX259" fmla="*/ 709741 w 1581592"/>
              <a:gd name="connsiteY259" fmla="*/ 1619369 h 1909210"/>
              <a:gd name="connsiteX260" fmla="*/ 706233 w 1581592"/>
              <a:gd name="connsiteY260" fmla="*/ 1621797 h 1909210"/>
              <a:gd name="connsiteX261" fmla="*/ 702021 w 1581592"/>
              <a:gd name="connsiteY261" fmla="*/ 1625207 h 1909210"/>
              <a:gd name="connsiteX262" fmla="*/ 697708 w 1581592"/>
              <a:gd name="connsiteY262" fmla="*/ 1628063 h 1909210"/>
              <a:gd name="connsiteX263" fmla="*/ 694268 w 1581592"/>
              <a:gd name="connsiteY263" fmla="*/ 1629271 h 1909210"/>
              <a:gd name="connsiteX264" fmla="*/ 479859 w 1581592"/>
              <a:gd name="connsiteY264" fmla="*/ 1629271 h 1909210"/>
              <a:gd name="connsiteX265" fmla="*/ 471560 w 1581592"/>
              <a:gd name="connsiteY265" fmla="*/ 1625534 h 1909210"/>
              <a:gd name="connsiteX266" fmla="*/ 464533 w 1581592"/>
              <a:gd name="connsiteY266" fmla="*/ 1619369 h 1909210"/>
              <a:gd name="connsiteX267" fmla="*/ 464533 w 1581592"/>
              <a:gd name="connsiteY267" fmla="*/ 1552281 h 1909210"/>
              <a:gd name="connsiteX268" fmla="*/ 467405 w 1581592"/>
              <a:gd name="connsiteY268" fmla="*/ 1538076 h 1909210"/>
              <a:gd name="connsiteX269" fmla="*/ 474920 w 1581592"/>
              <a:gd name="connsiteY269" fmla="*/ 1523154 h 1909210"/>
              <a:gd name="connsiteX270" fmla="*/ 485160 w 1581592"/>
              <a:gd name="connsiteY270" fmla="*/ 1510295 h 1909210"/>
              <a:gd name="connsiteX271" fmla="*/ 496274 w 1581592"/>
              <a:gd name="connsiteY271" fmla="*/ 1502834 h 1909210"/>
              <a:gd name="connsiteX272" fmla="*/ 506570 w 1581592"/>
              <a:gd name="connsiteY272" fmla="*/ 1500519 h 1909210"/>
              <a:gd name="connsiteX273" fmla="*/ 522622 w 1581592"/>
              <a:gd name="connsiteY273" fmla="*/ 1497977 h 1909210"/>
              <a:gd name="connsiteX274" fmla="*/ 538958 w 1581592"/>
              <a:gd name="connsiteY274" fmla="*/ 1495775 h 1909210"/>
              <a:gd name="connsiteX275" fmla="*/ 550992 w 1581592"/>
              <a:gd name="connsiteY275" fmla="*/ 1493989 h 1909210"/>
              <a:gd name="connsiteX276" fmla="*/ 528401 w 1581592"/>
              <a:gd name="connsiteY276" fmla="*/ 1467403 h 1909210"/>
              <a:gd name="connsiteX277" fmla="*/ 520193 w 1581592"/>
              <a:gd name="connsiteY277" fmla="*/ 1431720 h 1909210"/>
              <a:gd name="connsiteX278" fmla="*/ 525494 w 1581592"/>
              <a:gd name="connsiteY278" fmla="*/ 1403033 h 1909210"/>
              <a:gd name="connsiteX279" fmla="*/ 539810 w 1581592"/>
              <a:gd name="connsiteY279" fmla="*/ 1379442 h 1909210"/>
              <a:gd name="connsiteX280" fmla="*/ 560936 w 1581592"/>
              <a:gd name="connsiteY280" fmla="*/ 1363438 h 1909210"/>
              <a:gd name="connsiteX281" fmla="*/ 586819 w 1581592"/>
              <a:gd name="connsiteY281" fmla="*/ 1357499 h 1909210"/>
              <a:gd name="connsiteX282" fmla="*/ 840518 w 1581592"/>
              <a:gd name="connsiteY282" fmla="*/ 1328210 h 1909210"/>
              <a:gd name="connsiteX283" fmla="*/ 882063 w 1581592"/>
              <a:gd name="connsiteY283" fmla="*/ 1369759 h 1909210"/>
              <a:gd name="connsiteX284" fmla="*/ 840518 w 1581592"/>
              <a:gd name="connsiteY284" fmla="*/ 1411304 h 1909210"/>
              <a:gd name="connsiteX285" fmla="*/ 798969 w 1581592"/>
              <a:gd name="connsiteY285" fmla="*/ 1369759 h 1909210"/>
              <a:gd name="connsiteX286" fmla="*/ 703094 w 1581592"/>
              <a:gd name="connsiteY286" fmla="*/ 1195389 h 1909210"/>
              <a:gd name="connsiteX287" fmla="*/ 717458 w 1581592"/>
              <a:gd name="connsiteY287" fmla="*/ 1198648 h 1909210"/>
              <a:gd name="connsiteX288" fmla="*/ 729262 w 1581592"/>
              <a:gd name="connsiteY288" fmla="*/ 1207433 h 1909210"/>
              <a:gd name="connsiteX289" fmla="*/ 737213 w 1581592"/>
              <a:gd name="connsiteY289" fmla="*/ 1220381 h 1909210"/>
              <a:gd name="connsiteX290" fmla="*/ 740106 w 1581592"/>
              <a:gd name="connsiteY290" fmla="*/ 1236127 h 1909210"/>
              <a:gd name="connsiteX291" fmla="*/ 735607 w 1581592"/>
              <a:gd name="connsiteY291" fmla="*/ 1255615 h 1909210"/>
              <a:gd name="connsiteX292" fmla="*/ 723225 w 1581592"/>
              <a:gd name="connsiteY292" fmla="*/ 1270325 h 1909210"/>
              <a:gd name="connsiteX293" fmla="*/ 729896 w 1581592"/>
              <a:gd name="connsiteY293" fmla="*/ 1271299 h 1909210"/>
              <a:gd name="connsiteX294" fmla="*/ 738895 w 1581592"/>
              <a:gd name="connsiteY294" fmla="*/ 1272514 h 1909210"/>
              <a:gd name="connsiteX295" fmla="*/ 747624 w 1581592"/>
              <a:gd name="connsiteY295" fmla="*/ 1273902 h 1909210"/>
              <a:gd name="connsiteX296" fmla="*/ 753491 w 1581592"/>
              <a:gd name="connsiteY296" fmla="*/ 1275180 h 1909210"/>
              <a:gd name="connsiteX297" fmla="*/ 759603 w 1581592"/>
              <a:gd name="connsiteY297" fmla="*/ 1279178 h 1909210"/>
              <a:gd name="connsiteX298" fmla="*/ 765257 w 1581592"/>
              <a:gd name="connsiteY298" fmla="*/ 1286216 h 1909210"/>
              <a:gd name="connsiteX299" fmla="*/ 769430 w 1581592"/>
              <a:gd name="connsiteY299" fmla="*/ 1294503 h 1909210"/>
              <a:gd name="connsiteX300" fmla="*/ 771043 w 1581592"/>
              <a:gd name="connsiteY300" fmla="*/ 1302300 h 1909210"/>
              <a:gd name="connsiteX301" fmla="*/ 771043 w 1581592"/>
              <a:gd name="connsiteY301" fmla="*/ 1339122 h 1909210"/>
              <a:gd name="connsiteX302" fmla="*/ 769104 w 1581592"/>
              <a:gd name="connsiteY302" fmla="*/ 1340455 h 1909210"/>
              <a:gd name="connsiteX303" fmla="*/ 766776 w 1581592"/>
              <a:gd name="connsiteY303" fmla="*/ 1342326 h 1909210"/>
              <a:gd name="connsiteX304" fmla="*/ 764391 w 1581592"/>
              <a:gd name="connsiteY304" fmla="*/ 1343894 h 1909210"/>
              <a:gd name="connsiteX305" fmla="*/ 762490 w 1581592"/>
              <a:gd name="connsiteY305" fmla="*/ 1344550 h 1909210"/>
              <a:gd name="connsiteX306" fmla="*/ 643969 w 1581592"/>
              <a:gd name="connsiteY306" fmla="*/ 1344550 h 1909210"/>
              <a:gd name="connsiteX307" fmla="*/ 639381 w 1581592"/>
              <a:gd name="connsiteY307" fmla="*/ 1342506 h 1909210"/>
              <a:gd name="connsiteX308" fmla="*/ 635497 w 1581592"/>
              <a:gd name="connsiteY308" fmla="*/ 1339122 h 1909210"/>
              <a:gd name="connsiteX309" fmla="*/ 635497 w 1581592"/>
              <a:gd name="connsiteY309" fmla="*/ 1302300 h 1909210"/>
              <a:gd name="connsiteX310" fmla="*/ 637085 w 1581592"/>
              <a:gd name="connsiteY310" fmla="*/ 1294503 h 1909210"/>
              <a:gd name="connsiteX311" fmla="*/ 641239 w 1581592"/>
              <a:gd name="connsiteY311" fmla="*/ 1286312 h 1909210"/>
              <a:gd name="connsiteX312" fmla="*/ 646899 w 1581592"/>
              <a:gd name="connsiteY312" fmla="*/ 1279254 h 1909210"/>
              <a:gd name="connsiteX313" fmla="*/ 653043 w 1581592"/>
              <a:gd name="connsiteY313" fmla="*/ 1275159 h 1909210"/>
              <a:gd name="connsiteX314" fmla="*/ 658734 w 1581592"/>
              <a:gd name="connsiteY314" fmla="*/ 1273889 h 1909210"/>
              <a:gd name="connsiteX315" fmla="*/ 667608 w 1581592"/>
              <a:gd name="connsiteY315" fmla="*/ 1272494 h 1909210"/>
              <a:gd name="connsiteX316" fmla="*/ 676638 w 1581592"/>
              <a:gd name="connsiteY316" fmla="*/ 1271285 h 1909210"/>
              <a:gd name="connsiteX317" fmla="*/ 683290 w 1581592"/>
              <a:gd name="connsiteY317" fmla="*/ 1270304 h 1909210"/>
              <a:gd name="connsiteX318" fmla="*/ 670802 w 1581592"/>
              <a:gd name="connsiteY318" fmla="*/ 1255712 h 1909210"/>
              <a:gd name="connsiteX319" fmla="*/ 666265 w 1581592"/>
              <a:gd name="connsiteY319" fmla="*/ 1236127 h 1909210"/>
              <a:gd name="connsiteX320" fmla="*/ 669195 w 1581592"/>
              <a:gd name="connsiteY320" fmla="*/ 1220381 h 1909210"/>
              <a:gd name="connsiteX321" fmla="*/ 677108 w 1581592"/>
              <a:gd name="connsiteY321" fmla="*/ 1207433 h 1909210"/>
              <a:gd name="connsiteX322" fmla="*/ 688780 w 1581592"/>
              <a:gd name="connsiteY322" fmla="*/ 1198648 h 1909210"/>
              <a:gd name="connsiteX323" fmla="*/ 703094 w 1581592"/>
              <a:gd name="connsiteY323" fmla="*/ 1195389 h 1909210"/>
              <a:gd name="connsiteX324" fmla="*/ 926517 w 1581592"/>
              <a:gd name="connsiteY324" fmla="*/ 1178361 h 1909210"/>
              <a:gd name="connsiteX325" fmla="*/ 940015 w 1581592"/>
              <a:gd name="connsiteY325" fmla="*/ 1181412 h 1909210"/>
              <a:gd name="connsiteX326" fmla="*/ 951107 w 1581592"/>
              <a:gd name="connsiteY326" fmla="*/ 1189635 h 1909210"/>
              <a:gd name="connsiteX327" fmla="*/ 958578 w 1581592"/>
              <a:gd name="connsiteY327" fmla="*/ 1201756 h 1909210"/>
              <a:gd name="connsiteX328" fmla="*/ 961297 w 1581592"/>
              <a:gd name="connsiteY328" fmla="*/ 1216495 h 1909210"/>
              <a:gd name="connsiteX329" fmla="*/ 957068 w 1581592"/>
              <a:gd name="connsiteY329" fmla="*/ 1234738 h 1909210"/>
              <a:gd name="connsiteX330" fmla="*/ 945434 w 1581592"/>
              <a:gd name="connsiteY330" fmla="*/ 1248507 h 1909210"/>
              <a:gd name="connsiteX331" fmla="*/ 951702 w 1581592"/>
              <a:gd name="connsiteY331" fmla="*/ 1249419 h 1909210"/>
              <a:gd name="connsiteX332" fmla="*/ 960158 w 1581592"/>
              <a:gd name="connsiteY332" fmla="*/ 1250556 h 1909210"/>
              <a:gd name="connsiteX333" fmla="*/ 968361 w 1581592"/>
              <a:gd name="connsiteY333" fmla="*/ 1251856 h 1909210"/>
              <a:gd name="connsiteX334" fmla="*/ 973875 w 1581592"/>
              <a:gd name="connsiteY334" fmla="*/ 1253052 h 1909210"/>
              <a:gd name="connsiteX335" fmla="*/ 979618 w 1581592"/>
              <a:gd name="connsiteY335" fmla="*/ 1256795 h 1909210"/>
              <a:gd name="connsiteX336" fmla="*/ 984931 w 1581592"/>
              <a:gd name="connsiteY336" fmla="*/ 1263382 h 1909210"/>
              <a:gd name="connsiteX337" fmla="*/ 988853 w 1581592"/>
              <a:gd name="connsiteY337" fmla="*/ 1271139 h 1909210"/>
              <a:gd name="connsiteX338" fmla="*/ 990362 w 1581592"/>
              <a:gd name="connsiteY338" fmla="*/ 1278438 h 1909210"/>
              <a:gd name="connsiteX339" fmla="*/ 990362 w 1581592"/>
              <a:gd name="connsiteY339" fmla="*/ 1312906 h 1909210"/>
              <a:gd name="connsiteX340" fmla="*/ 988546 w 1581592"/>
              <a:gd name="connsiteY340" fmla="*/ 1314154 h 1909210"/>
              <a:gd name="connsiteX341" fmla="*/ 986358 w 1581592"/>
              <a:gd name="connsiteY341" fmla="*/ 1315906 h 1909210"/>
              <a:gd name="connsiteX342" fmla="*/ 984117 w 1581592"/>
              <a:gd name="connsiteY342" fmla="*/ 1317373 h 1909210"/>
              <a:gd name="connsiteX343" fmla="*/ 982331 w 1581592"/>
              <a:gd name="connsiteY343" fmla="*/ 1317987 h 1909210"/>
              <a:gd name="connsiteX344" fmla="*/ 870957 w 1581592"/>
              <a:gd name="connsiteY344" fmla="*/ 1317987 h 1909210"/>
              <a:gd name="connsiteX345" fmla="*/ 866646 w 1581592"/>
              <a:gd name="connsiteY345" fmla="*/ 1316074 h 1909210"/>
              <a:gd name="connsiteX346" fmla="*/ 862996 w 1581592"/>
              <a:gd name="connsiteY346" fmla="*/ 1312906 h 1909210"/>
              <a:gd name="connsiteX347" fmla="*/ 862996 w 1581592"/>
              <a:gd name="connsiteY347" fmla="*/ 1278438 h 1909210"/>
              <a:gd name="connsiteX348" fmla="*/ 864488 w 1581592"/>
              <a:gd name="connsiteY348" fmla="*/ 1271139 h 1909210"/>
              <a:gd name="connsiteX349" fmla="*/ 868392 w 1581592"/>
              <a:gd name="connsiteY349" fmla="*/ 1263472 h 1909210"/>
              <a:gd name="connsiteX350" fmla="*/ 873711 w 1581592"/>
              <a:gd name="connsiteY350" fmla="*/ 1256866 h 1909210"/>
              <a:gd name="connsiteX351" fmla="*/ 879484 w 1581592"/>
              <a:gd name="connsiteY351" fmla="*/ 1253032 h 1909210"/>
              <a:gd name="connsiteX352" fmla="*/ 884832 w 1581592"/>
              <a:gd name="connsiteY352" fmla="*/ 1251843 h 1909210"/>
              <a:gd name="connsiteX353" fmla="*/ 893170 w 1581592"/>
              <a:gd name="connsiteY353" fmla="*/ 1250537 h 1909210"/>
              <a:gd name="connsiteX354" fmla="*/ 901656 w 1581592"/>
              <a:gd name="connsiteY354" fmla="*/ 1249406 h 1909210"/>
              <a:gd name="connsiteX355" fmla="*/ 907906 w 1581592"/>
              <a:gd name="connsiteY355" fmla="*/ 1248488 h 1909210"/>
              <a:gd name="connsiteX356" fmla="*/ 896172 w 1581592"/>
              <a:gd name="connsiteY356" fmla="*/ 1234828 h 1909210"/>
              <a:gd name="connsiteX357" fmla="*/ 891908 w 1581592"/>
              <a:gd name="connsiteY357" fmla="*/ 1216495 h 1909210"/>
              <a:gd name="connsiteX358" fmla="*/ 894662 w 1581592"/>
              <a:gd name="connsiteY358" fmla="*/ 1201756 h 1909210"/>
              <a:gd name="connsiteX359" fmla="*/ 902098 w 1581592"/>
              <a:gd name="connsiteY359" fmla="*/ 1189635 h 1909210"/>
              <a:gd name="connsiteX360" fmla="*/ 913072 w 1581592"/>
              <a:gd name="connsiteY360" fmla="*/ 1181412 h 1909210"/>
              <a:gd name="connsiteX361" fmla="*/ 926517 w 1581592"/>
              <a:gd name="connsiteY361" fmla="*/ 1178361 h 1909210"/>
              <a:gd name="connsiteX362" fmla="*/ 792760 w 1581592"/>
              <a:gd name="connsiteY362" fmla="*/ 1151797 h 1909210"/>
              <a:gd name="connsiteX363" fmla="*/ 799256 w 1581592"/>
              <a:gd name="connsiteY363" fmla="*/ 1153330 h 1909210"/>
              <a:gd name="connsiteX364" fmla="*/ 804594 w 1581592"/>
              <a:gd name="connsiteY364" fmla="*/ 1157461 h 1909210"/>
              <a:gd name="connsiteX365" fmla="*/ 808190 w 1581592"/>
              <a:gd name="connsiteY365" fmla="*/ 1163551 h 1909210"/>
              <a:gd name="connsiteX366" fmla="*/ 809498 w 1581592"/>
              <a:gd name="connsiteY366" fmla="*/ 1170957 h 1909210"/>
              <a:gd name="connsiteX367" fmla="*/ 807463 w 1581592"/>
              <a:gd name="connsiteY367" fmla="*/ 1180123 h 1909210"/>
              <a:gd name="connsiteX368" fmla="*/ 801864 w 1581592"/>
              <a:gd name="connsiteY368" fmla="*/ 1187041 h 1909210"/>
              <a:gd name="connsiteX369" fmla="*/ 804881 w 1581592"/>
              <a:gd name="connsiteY369" fmla="*/ 1187499 h 1909210"/>
              <a:gd name="connsiteX370" fmla="*/ 808951 w 1581592"/>
              <a:gd name="connsiteY370" fmla="*/ 1188071 h 1909210"/>
              <a:gd name="connsiteX371" fmla="*/ 812898 w 1581592"/>
              <a:gd name="connsiteY371" fmla="*/ 1188723 h 1909210"/>
              <a:gd name="connsiteX372" fmla="*/ 815552 w 1581592"/>
              <a:gd name="connsiteY372" fmla="*/ 1189324 h 1909210"/>
              <a:gd name="connsiteX373" fmla="*/ 818316 w 1581592"/>
              <a:gd name="connsiteY373" fmla="*/ 1191205 h 1909210"/>
              <a:gd name="connsiteX374" fmla="*/ 820873 w 1581592"/>
              <a:gd name="connsiteY374" fmla="*/ 1194515 h 1909210"/>
              <a:gd name="connsiteX375" fmla="*/ 822761 w 1581592"/>
              <a:gd name="connsiteY375" fmla="*/ 1198412 h 1909210"/>
              <a:gd name="connsiteX376" fmla="*/ 823490 w 1581592"/>
              <a:gd name="connsiteY376" fmla="*/ 1202079 h 1909210"/>
              <a:gd name="connsiteX377" fmla="*/ 823490 w 1581592"/>
              <a:gd name="connsiteY377" fmla="*/ 1219398 h 1909210"/>
              <a:gd name="connsiteX378" fmla="*/ 822613 w 1581592"/>
              <a:gd name="connsiteY378" fmla="*/ 1220025 h 1909210"/>
              <a:gd name="connsiteX379" fmla="*/ 821560 w 1581592"/>
              <a:gd name="connsiteY379" fmla="*/ 1220905 h 1909210"/>
              <a:gd name="connsiteX380" fmla="*/ 820482 w 1581592"/>
              <a:gd name="connsiteY380" fmla="*/ 1221642 h 1909210"/>
              <a:gd name="connsiteX381" fmla="*/ 819622 w 1581592"/>
              <a:gd name="connsiteY381" fmla="*/ 1221951 h 1909210"/>
              <a:gd name="connsiteX382" fmla="*/ 766019 w 1581592"/>
              <a:gd name="connsiteY382" fmla="*/ 1221951 h 1909210"/>
              <a:gd name="connsiteX383" fmla="*/ 763945 w 1581592"/>
              <a:gd name="connsiteY383" fmla="*/ 1220989 h 1909210"/>
              <a:gd name="connsiteX384" fmla="*/ 762188 w 1581592"/>
              <a:gd name="connsiteY384" fmla="*/ 1219398 h 1909210"/>
              <a:gd name="connsiteX385" fmla="*/ 762188 w 1581592"/>
              <a:gd name="connsiteY385" fmla="*/ 1202079 h 1909210"/>
              <a:gd name="connsiteX386" fmla="*/ 762906 w 1581592"/>
              <a:gd name="connsiteY386" fmla="*/ 1198412 h 1909210"/>
              <a:gd name="connsiteX387" fmla="*/ 764785 w 1581592"/>
              <a:gd name="connsiteY387" fmla="*/ 1194560 h 1909210"/>
              <a:gd name="connsiteX388" fmla="*/ 767345 w 1581592"/>
              <a:gd name="connsiteY388" fmla="*/ 1191241 h 1909210"/>
              <a:gd name="connsiteX389" fmla="*/ 770123 w 1581592"/>
              <a:gd name="connsiteY389" fmla="*/ 1189315 h 1909210"/>
              <a:gd name="connsiteX390" fmla="*/ 772697 w 1581592"/>
              <a:gd name="connsiteY390" fmla="*/ 1188717 h 1909210"/>
              <a:gd name="connsiteX391" fmla="*/ 776710 w 1581592"/>
              <a:gd name="connsiteY391" fmla="*/ 1188061 h 1909210"/>
              <a:gd name="connsiteX392" fmla="*/ 780794 w 1581592"/>
              <a:gd name="connsiteY392" fmla="*/ 1187492 h 1909210"/>
              <a:gd name="connsiteX393" fmla="*/ 783803 w 1581592"/>
              <a:gd name="connsiteY393" fmla="*/ 1187031 h 1909210"/>
              <a:gd name="connsiteX394" fmla="*/ 778155 w 1581592"/>
              <a:gd name="connsiteY394" fmla="*/ 1180168 h 1909210"/>
              <a:gd name="connsiteX395" fmla="*/ 776103 w 1581592"/>
              <a:gd name="connsiteY395" fmla="*/ 1170957 h 1909210"/>
              <a:gd name="connsiteX396" fmla="*/ 777428 w 1581592"/>
              <a:gd name="connsiteY396" fmla="*/ 1163551 h 1909210"/>
              <a:gd name="connsiteX397" fmla="*/ 781007 w 1581592"/>
              <a:gd name="connsiteY397" fmla="*/ 1157461 h 1909210"/>
              <a:gd name="connsiteX398" fmla="*/ 786289 w 1581592"/>
              <a:gd name="connsiteY398" fmla="*/ 1153330 h 1909210"/>
              <a:gd name="connsiteX399" fmla="*/ 792760 w 1581592"/>
              <a:gd name="connsiteY399" fmla="*/ 1151797 h 1909210"/>
              <a:gd name="connsiteX400" fmla="*/ 1278488 w 1581592"/>
              <a:gd name="connsiteY400" fmla="*/ 1065293 h 1909210"/>
              <a:gd name="connsiteX401" fmla="*/ 1320033 w 1581592"/>
              <a:gd name="connsiteY401" fmla="*/ 1106842 h 1909210"/>
              <a:gd name="connsiteX402" fmla="*/ 1278488 w 1581592"/>
              <a:gd name="connsiteY402" fmla="*/ 1148387 h 1909210"/>
              <a:gd name="connsiteX403" fmla="*/ 1236939 w 1581592"/>
              <a:gd name="connsiteY403" fmla="*/ 1106842 h 1909210"/>
              <a:gd name="connsiteX404" fmla="*/ 1152160 w 1581592"/>
              <a:gd name="connsiteY404" fmla="*/ 1059843 h 1909210"/>
              <a:gd name="connsiteX405" fmla="*/ 1178145 w 1581592"/>
              <a:gd name="connsiteY405" fmla="*/ 1065782 h 1909210"/>
              <a:gd name="connsiteX406" fmla="*/ 1199499 w 1581592"/>
              <a:gd name="connsiteY406" fmla="*/ 1081786 h 1909210"/>
              <a:gd name="connsiteX407" fmla="*/ 1213882 w 1581592"/>
              <a:gd name="connsiteY407" fmla="*/ 1105377 h 1909210"/>
              <a:gd name="connsiteX408" fmla="*/ 1219116 w 1581592"/>
              <a:gd name="connsiteY408" fmla="*/ 1134064 h 1909210"/>
              <a:gd name="connsiteX409" fmla="*/ 1210976 w 1581592"/>
              <a:gd name="connsiteY409" fmla="*/ 1169571 h 1909210"/>
              <a:gd name="connsiteX410" fmla="*/ 1188578 w 1581592"/>
              <a:gd name="connsiteY410" fmla="*/ 1196371 h 1909210"/>
              <a:gd name="connsiteX411" fmla="*/ 1200645 w 1581592"/>
              <a:gd name="connsiteY411" fmla="*/ 1198145 h 1909210"/>
              <a:gd name="connsiteX412" fmla="*/ 1216925 w 1581592"/>
              <a:gd name="connsiteY412" fmla="*/ 1200359 h 1909210"/>
              <a:gd name="connsiteX413" fmla="*/ 1232715 w 1581592"/>
              <a:gd name="connsiteY413" fmla="*/ 1202888 h 1909210"/>
              <a:gd name="connsiteX414" fmla="*/ 1243330 w 1581592"/>
              <a:gd name="connsiteY414" fmla="*/ 1205216 h 1909210"/>
              <a:gd name="connsiteX415" fmla="*/ 1254387 w 1581592"/>
              <a:gd name="connsiteY415" fmla="*/ 1212501 h 1909210"/>
              <a:gd name="connsiteX416" fmla="*/ 1264615 w 1581592"/>
              <a:gd name="connsiteY416" fmla="*/ 1225322 h 1909210"/>
              <a:gd name="connsiteX417" fmla="*/ 1272164 w 1581592"/>
              <a:gd name="connsiteY417" fmla="*/ 1240420 h 1909210"/>
              <a:gd name="connsiteX418" fmla="*/ 1275082 w 1581592"/>
              <a:gd name="connsiteY418" fmla="*/ 1254625 h 1909210"/>
              <a:gd name="connsiteX419" fmla="*/ 1275082 w 1581592"/>
              <a:gd name="connsiteY419" fmla="*/ 1321713 h 1909210"/>
              <a:gd name="connsiteX420" fmla="*/ 1271574 w 1581592"/>
              <a:gd name="connsiteY420" fmla="*/ 1324141 h 1909210"/>
              <a:gd name="connsiteX421" fmla="*/ 1267362 w 1581592"/>
              <a:gd name="connsiteY421" fmla="*/ 1327551 h 1909210"/>
              <a:gd name="connsiteX422" fmla="*/ 1263049 w 1581592"/>
              <a:gd name="connsiteY422" fmla="*/ 1330407 h 1909210"/>
              <a:gd name="connsiteX423" fmla="*/ 1259609 w 1581592"/>
              <a:gd name="connsiteY423" fmla="*/ 1331615 h 1909210"/>
              <a:gd name="connsiteX424" fmla="*/ 1045199 w 1581592"/>
              <a:gd name="connsiteY424" fmla="*/ 1331615 h 1909210"/>
              <a:gd name="connsiteX425" fmla="*/ 1036901 w 1581592"/>
              <a:gd name="connsiteY425" fmla="*/ 1327878 h 1909210"/>
              <a:gd name="connsiteX426" fmla="*/ 1029874 w 1581592"/>
              <a:gd name="connsiteY426" fmla="*/ 1321713 h 1909210"/>
              <a:gd name="connsiteX427" fmla="*/ 1029874 w 1581592"/>
              <a:gd name="connsiteY427" fmla="*/ 1254625 h 1909210"/>
              <a:gd name="connsiteX428" fmla="*/ 1032746 w 1581592"/>
              <a:gd name="connsiteY428" fmla="*/ 1240420 h 1909210"/>
              <a:gd name="connsiteX429" fmla="*/ 1040261 w 1581592"/>
              <a:gd name="connsiteY429" fmla="*/ 1225498 h 1909210"/>
              <a:gd name="connsiteX430" fmla="*/ 1050501 w 1581592"/>
              <a:gd name="connsiteY430" fmla="*/ 1212639 h 1909210"/>
              <a:gd name="connsiteX431" fmla="*/ 1061615 w 1581592"/>
              <a:gd name="connsiteY431" fmla="*/ 1205178 h 1909210"/>
              <a:gd name="connsiteX432" fmla="*/ 1071911 w 1581592"/>
              <a:gd name="connsiteY432" fmla="*/ 1202863 h 1909210"/>
              <a:gd name="connsiteX433" fmla="*/ 1087963 w 1581592"/>
              <a:gd name="connsiteY433" fmla="*/ 1200321 h 1909210"/>
              <a:gd name="connsiteX434" fmla="*/ 1104299 w 1581592"/>
              <a:gd name="connsiteY434" fmla="*/ 1198119 h 1909210"/>
              <a:gd name="connsiteX435" fmla="*/ 1116333 w 1581592"/>
              <a:gd name="connsiteY435" fmla="*/ 1196333 h 1909210"/>
              <a:gd name="connsiteX436" fmla="*/ 1093742 w 1581592"/>
              <a:gd name="connsiteY436" fmla="*/ 1169747 h 1909210"/>
              <a:gd name="connsiteX437" fmla="*/ 1085534 w 1581592"/>
              <a:gd name="connsiteY437" fmla="*/ 1134064 h 1909210"/>
              <a:gd name="connsiteX438" fmla="*/ 1090835 w 1581592"/>
              <a:gd name="connsiteY438" fmla="*/ 1105377 h 1909210"/>
              <a:gd name="connsiteX439" fmla="*/ 1105151 w 1581592"/>
              <a:gd name="connsiteY439" fmla="*/ 1081786 h 1909210"/>
              <a:gd name="connsiteX440" fmla="*/ 1126277 w 1581592"/>
              <a:gd name="connsiteY440" fmla="*/ 1065782 h 1909210"/>
              <a:gd name="connsiteX441" fmla="*/ 1152160 w 1581592"/>
              <a:gd name="connsiteY441" fmla="*/ 1059843 h 1909210"/>
              <a:gd name="connsiteX442" fmla="*/ 1399950 w 1581592"/>
              <a:gd name="connsiteY442" fmla="*/ 1050989 h 1909210"/>
              <a:gd name="connsiteX443" fmla="*/ 1409695 w 1581592"/>
              <a:gd name="connsiteY443" fmla="*/ 1053192 h 1909210"/>
              <a:gd name="connsiteX444" fmla="*/ 1417702 w 1581592"/>
              <a:gd name="connsiteY444" fmla="*/ 1059128 h 1909210"/>
              <a:gd name="connsiteX445" fmla="*/ 1423096 w 1581592"/>
              <a:gd name="connsiteY445" fmla="*/ 1067879 h 1909210"/>
              <a:gd name="connsiteX446" fmla="*/ 1425059 w 1581592"/>
              <a:gd name="connsiteY446" fmla="*/ 1078520 h 1909210"/>
              <a:gd name="connsiteX447" fmla="*/ 1422006 w 1581592"/>
              <a:gd name="connsiteY447" fmla="*/ 1091690 h 1909210"/>
              <a:gd name="connsiteX448" fmla="*/ 1413607 w 1581592"/>
              <a:gd name="connsiteY448" fmla="*/ 1101631 h 1909210"/>
              <a:gd name="connsiteX449" fmla="*/ 1418132 w 1581592"/>
              <a:gd name="connsiteY449" fmla="*/ 1102289 h 1909210"/>
              <a:gd name="connsiteX450" fmla="*/ 1424237 w 1581592"/>
              <a:gd name="connsiteY450" fmla="*/ 1103110 h 1909210"/>
              <a:gd name="connsiteX451" fmla="*/ 1430159 w 1581592"/>
              <a:gd name="connsiteY451" fmla="*/ 1104048 h 1909210"/>
              <a:gd name="connsiteX452" fmla="*/ 1434139 w 1581592"/>
              <a:gd name="connsiteY452" fmla="*/ 1104912 h 1909210"/>
              <a:gd name="connsiteX453" fmla="*/ 1438285 w 1581592"/>
              <a:gd name="connsiteY453" fmla="*/ 1107614 h 1909210"/>
              <a:gd name="connsiteX454" fmla="*/ 1442121 w 1581592"/>
              <a:gd name="connsiteY454" fmla="*/ 1112370 h 1909210"/>
              <a:gd name="connsiteX455" fmla="*/ 1444952 w 1581592"/>
              <a:gd name="connsiteY455" fmla="*/ 1117970 h 1909210"/>
              <a:gd name="connsiteX456" fmla="*/ 1446046 w 1581592"/>
              <a:gd name="connsiteY456" fmla="*/ 1123239 h 1909210"/>
              <a:gd name="connsiteX457" fmla="*/ 1446046 w 1581592"/>
              <a:gd name="connsiteY457" fmla="*/ 1148124 h 1909210"/>
              <a:gd name="connsiteX458" fmla="*/ 1444731 w 1581592"/>
              <a:gd name="connsiteY458" fmla="*/ 1149025 h 1909210"/>
              <a:gd name="connsiteX459" fmla="*/ 1443151 w 1581592"/>
              <a:gd name="connsiteY459" fmla="*/ 1150289 h 1909210"/>
              <a:gd name="connsiteX460" fmla="*/ 1441533 w 1581592"/>
              <a:gd name="connsiteY460" fmla="*/ 1151349 h 1909210"/>
              <a:gd name="connsiteX461" fmla="*/ 1440244 w 1581592"/>
              <a:gd name="connsiteY461" fmla="*/ 1151797 h 1909210"/>
              <a:gd name="connsiteX462" fmla="*/ 1359840 w 1581592"/>
              <a:gd name="connsiteY462" fmla="*/ 1151797 h 1909210"/>
              <a:gd name="connsiteX463" fmla="*/ 1356728 w 1581592"/>
              <a:gd name="connsiteY463" fmla="*/ 1150411 h 1909210"/>
              <a:gd name="connsiteX464" fmla="*/ 1354093 w 1581592"/>
              <a:gd name="connsiteY464" fmla="*/ 1148124 h 1909210"/>
              <a:gd name="connsiteX465" fmla="*/ 1354093 w 1581592"/>
              <a:gd name="connsiteY465" fmla="*/ 1123239 h 1909210"/>
              <a:gd name="connsiteX466" fmla="*/ 1355170 w 1581592"/>
              <a:gd name="connsiteY466" fmla="*/ 1117970 h 1909210"/>
              <a:gd name="connsiteX467" fmla="*/ 1357988 w 1581592"/>
              <a:gd name="connsiteY467" fmla="*/ 1112435 h 1909210"/>
              <a:gd name="connsiteX468" fmla="*/ 1361828 w 1581592"/>
              <a:gd name="connsiteY468" fmla="*/ 1107665 h 1909210"/>
              <a:gd name="connsiteX469" fmla="*/ 1365996 w 1581592"/>
              <a:gd name="connsiteY469" fmla="*/ 1104898 h 1909210"/>
              <a:gd name="connsiteX470" fmla="*/ 1369857 w 1581592"/>
              <a:gd name="connsiteY470" fmla="*/ 1104039 h 1909210"/>
              <a:gd name="connsiteX471" fmla="*/ 1375876 w 1581592"/>
              <a:gd name="connsiteY471" fmla="*/ 1103096 h 1909210"/>
              <a:gd name="connsiteX472" fmla="*/ 1382002 w 1581592"/>
              <a:gd name="connsiteY472" fmla="*/ 1102280 h 1909210"/>
              <a:gd name="connsiteX473" fmla="*/ 1386515 w 1581592"/>
              <a:gd name="connsiteY473" fmla="*/ 1101617 h 1909210"/>
              <a:gd name="connsiteX474" fmla="*/ 1378043 w 1581592"/>
              <a:gd name="connsiteY474" fmla="*/ 1091755 h 1909210"/>
              <a:gd name="connsiteX475" fmla="*/ 1374965 w 1581592"/>
              <a:gd name="connsiteY475" fmla="*/ 1078520 h 1909210"/>
              <a:gd name="connsiteX476" fmla="*/ 1376954 w 1581592"/>
              <a:gd name="connsiteY476" fmla="*/ 1067879 h 1909210"/>
              <a:gd name="connsiteX477" fmla="*/ 1382322 w 1581592"/>
              <a:gd name="connsiteY477" fmla="*/ 1059128 h 1909210"/>
              <a:gd name="connsiteX478" fmla="*/ 1390244 w 1581592"/>
              <a:gd name="connsiteY478" fmla="*/ 1053192 h 1909210"/>
              <a:gd name="connsiteX479" fmla="*/ 1399950 w 1581592"/>
              <a:gd name="connsiteY479" fmla="*/ 1050989 h 1909210"/>
              <a:gd name="connsiteX480" fmla="*/ 1037366 w 1581592"/>
              <a:gd name="connsiteY480" fmla="*/ 1030555 h 1909210"/>
              <a:gd name="connsiteX481" fmla="*/ 1078911 w 1581592"/>
              <a:gd name="connsiteY481" fmla="*/ 1072104 h 1909210"/>
              <a:gd name="connsiteX482" fmla="*/ 1037366 w 1581592"/>
              <a:gd name="connsiteY482" fmla="*/ 1113649 h 1909210"/>
              <a:gd name="connsiteX483" fmla="*/ 995817 w 1581592"/>
              <a:gd name="connsiteY483" fmla="*/ 1072104 h 1909210"/>
              <a:gd name="connsiteX484" fmla="*/ 926562 w 1581592"/>
              <a:gd name="connsiteY484" fmla="*/ 1020338 h 1909210"/>
              <a:gd name="connsiteX485" fmla="*/ 936307 w 1581592"/>
              <a:gd name="connsiteY485" fmla="*/ 1022541 h 1909210"/>
              <a:gd name="connsiteX486" fmla="*/ 944314 w 1581592"/>
              <a:gd name="connsiteY486" fmla="*/ 1028477 h 1909210"/>
              <a:gd name="connsiteX487" fmla="*/ 949708 w 1581592"/>
              <a:gd name="connsiteY487" fmla="*/ 1037228 h 1909210"/>
              <a:gd name="connsiteX488" fmla="*/ 951671 w 1581592"/>
              <a:gd name="connsiteY488" fmla="*/ 1047869 h 1909210"/>
              <a:gd name="connsiteX489" fmla="*/ 948618 w 1581592"/>
              <a:gd name="connsiteY489" fmla="*/ 1061039 h 1909210"/>
              <a:gd name="connsiteX490" fmla="*/ 940219 w 1581592"/>
              <a:gd name="connsiteY490" fmla="*/ 1070980 h 1909210"/>
              <a:gd name="connsiteX491" fmla="*/ 944744 w 1581592"/>
              <a:gd name="connsiteY491" fmla="*/ 1071638 h 1909210"/>
              <a:gd name="connsiteX492" fmla="*/ 950849 w 1581592"/>
              <a:gd name="connsiteY492" fmla="*/ 1072459 h 1909210"/>
              <a:gd name="connsiteX493" fmla="*/ 956771 w 1581592"/>
              <a:gd name="connsiteY493" fmla="*/ 1073397 h 1909210"/>
              <a:gd name="connsiteX494" fmla="*/ 960751 w 1581592"/>
              <a:gd name="connsiteY494" fmla="*/ 1074261 h 1909210"/>
              <a:gd name="connsiteX495" fmla="*/ 964897 w 1581592"/>
              <a:gd name="connsiteY495" fmla="*/ 1076963 h 1909210"/>
              <a:gd name="connsiteX496" fmla="*/ 968733 w 1581592"/>
              <a:gd name="connsiteY496" fmla="*/ 1081719 h 1909210"/>
              <a:gd name="connsiteX497" fmla="*/ 971564 w 1581592"/>
              <a:gd name="connsiteY497" fmla="*/ 1087319 h 1909210"/>
              <a:gd name="connsiteX498" fmla="*/ 972658 w 1581592"/>
              <a:gd name="connsiteY498" fmla="*/ 1092588 h 1909210"/>
              <a:gd name="connsiteX499" fmla="*/ 972658 w 1581592"/>
              <a:gd name="connsiteY499" fmla="*/ 1117473 h 1909210"/>
              <a:gd name="connsiteX500" fmla="*/ 971343 w 1581592"/>
              <a:gd name="connsiteY500" fmla="*/ 1118374 h 1909210"/>
              <a:gd name="connsiteX501" fmla="*/ 969763 w 1581592"/>
              <a:gd name="connsiteY501" fmla="*/ 1119638 h 1909210"/>
              <a:gd name="connsiteX502" fmla="*/ 968145 w 1581592"/>
              <a:gd name="connsiteY502" fmla="*/ 1120698 h 1909210"/>
              <a:gd name="connsiteX503" fmla="*/ 966856 w 1581592"/>
              <a:gd name="connsiteY503" fmla="*/ 1121146 h 1909210"/>
              <a:gd name="connsiteX504" fmla="*/ 886452 w 1581592"/>
              <a:gd name="connsiteY504" fmla="*/ 1121146 h 1909210"/>
              <a:gd name="connsiteX505" fmla="*/ 883340 w 1581592"/>
              <a:gd name="connsiteY505" fmla="*/ 1119760 h 1909210"/>
              <a:gd name="connsiteX506" fmla="*/ 880705 w 1581592"/>
              <a:gd name="connsiteY506" fmla="*/ 1117473 h 1909210"/>
              <a:gd name="connsiteX507" fmla="*/ 880705 w 1581592"/>
              <a:gd name="connsiteY507" fmla="*/ 1092588 h 1909210"/>
              <a:gd name="connsiteX508" fmla="*/ 881782 w 1581592"/>
              <a:gd name="connsiteY508" fmla="*/ 1087319 h 1909210"/>
              <a:gd name="connsiteX509" fmla="*/ 884600 w 1581592"/>
              <a:gd name="connsiteY509" fmla="*/ 1081784 h 1909210"/>
              <a:gd name="connsiteX510" fmla="*/ 888440 w 1581592"/>
              <a:gd name="connsiteY510" fmla="*/ 1077014 h 1909210"/>
              <a:gd name="connsiteX511" fmla="*/ 892608 w 1581592"/>
              <a:gd name="connsiteY511" fmla="*/ 1074247 h 1909210"/>
              <a:gd name="connsiteX512" fmla="*/ 896469 w 1581592"/>
              <a:gd name="connsiteY512" fmla="*/ 1073388 h 1909210"/>
              <a:gd name="connsiteX513" fmla="*/ 902488 w 1581592"/>
              <a:gd name="connsiteY513" fmla="*/ 1072445 h 1909210"/>
              <a:gd name="connsiteX514" fmla="*/ 908614 w 1581592"/>
              <a:gd name="connsiteY514" fmla="*/ 1071629 h 1909210"/>
              <a:gd name="connsiteX515" fmla="*/ 913127 w 1581592"/>
              <a:gd name="connsiteY515" fmla="*/ 1070966 h 1909210"/>
              <a:gd name="connsiteX516" fmla="*/ 904655 w 1581592"/>
              <a:gd name="connsiteY516" fmla="*/ 1061104 h 1909210"/>
              <a:gd name="connsiteX517" fmla="*/ 901577 w 1581592"/>
              <a:gd name="connsiteY517" fmla="*/ 1047869 h 1909210"/>
              <a:gd name="connsiteX518" fmla="*/ 903566 w 1581592"/>
              <a:gd name="connsiteY518" fmla="*/ 1037228 h 1909210"/>
              <a:gd name="connsiteX519" fmla="*/ 908934 w 1581592"/>
              <a:gd name="connsiteY519" fmla="*/ 1028477 h 1909210"/>
              <a:gd name="connsiteX520" fmla="*/ 916856 w 1581592"/>
              <a:gd name="connsiteY520" fmla="*/ 1022541 h 1909210"/>
              <a:gd name="connsiteX521" fmla="*/ 926562 w 1581592"/>
              <a:gd name="connsiteY521" fmla="*/ 1020338 h 1909210"/>
              <a:gd name="connsiteX522" fmla="*/ 1212757 w 1581592"/>
              <a:gd name="connsiteY522" fmla="*/ 960398 h 1909210"/>
              <a:gd name="connsiteX523" fmla="*/ 1254643 w 1581592"/>
              <a:gd name="connsiteY523" fmla="*/ 1001947 h 1909210"/>
              <a:gd name="connsiteX524" fmla="*/ 1212757 w 1581592"/>
              <a:gd name="connsiteY524" fmla="*/ 1043492 h 1909210"/>
              <a:gd name="connsiteX525" fmla="*/ 1170868 w 1581592"/>
              <a:gd name="connsiteY525" fmla="*/ 1001947 h 1909210"/>
              <a:gd name="connsiteX526" fmla="*/ 1072445 w 1581592"/>
              <a:gd name="connsiteY526" fmla="*/ 925660 h 1909210"/>
              <a:gd name="connsiteX527" fmla="*/ 1114330 w 1581592"/>
              <a:gd name="connsiteY527" fmla="*/ 967209 h 1909210"/>
              <a:gd name="connsiteX528" fmla="*/ 1072445 w 1581592"/>
              <a:gd name="connsiteY528" fmla="*/ 1008754 h 1909210"/>
              <a:gd name="connsiteX529" fmla="*/ 1030555 w 1581592"/>
              <a:gd name="connsiteY529" fmla="*/ 967209 h 1909210"/>
              <a:gd name="connsiteX530" fmla="*/ 985521 w 1581592"/>
              <a:gd name="connsiteY530" fmla="*/ 897734 h 1909210"/>
              <a:gd name="connsiteX531" fmla="*/ 992017 w 1581592"/>
              <a:gd name="connsiteY531" fmla="*/ 899267 h 1909210"/>
              <a:gd name="connsiteX532" fmla="*/ 997355 w 1581592"/>
              <a:gd name="connsiteY532" fmla="*/ 903398 h 1909210"/>
              <a:gd name="connsiteX533" fmla="*/ 1000951 w 1581592"/>
              <a:gd name="connsiteY533" fmla="*/ 909488 h 1909210"/>
              <a:gd name="connsiteX534" fmla="*/ 1002259 w 1581592"/>
              <a:gd name="connsiteY534" fmla="*/ 916894 h 1909210"/>
              <a:gd name="connsiteX535" fmla="*/ 1000225 w 1581592"/>
              <a:gd name="connsiteY535" fmla="*/ 926060 h 1909210"/>
              <a:gd name="connsiteX536" fmla="*/ 994625 w 1581592"/>
              <a:gd name="connsiteY536" fmla="*/ 932978 h 1909210"/>
              <a:gd name="connsiteX537" fmla="*/ 997642 w 1581592"/>
              <a:gd name="connsiteY537" fmla="*/ 933436 h 1909210"/>
              <a:gd name="connsiteX538" fmla="*/ 1001712 w 1581592"/>
              <a:gd name="connsiteY538" fmla="*/ 934008 h 1909210"/>
              <a:gd name="connsiteX539" fmla="*/ 1005659 w 1581592"/>
              <a:gd name="connsiteY539" fmla="*/ 934660 h 1909210"/>
              <a:gd name="connsiteX540" fmla="*/ 1008313 w 1581592"/>
              <a:gd name="connsiteY540" fmla="*/ 935261 h 1909210"/>
              <a:gd name="connsiteX541" fmla="*/ 1011077 w 1581592"/>
              <a:gd name="connsiteY541" fmla="*/ 937142 h 1909210"/>
              <a:gd name="connsiteX542" fmla="*/ 1013634 w 1581592"/>
              <a:gd name="connsiteY542" fmla="*/ 940452 h 1909210"/>
              <a:gd name="connsiteX543" fmla="*/ 1015522 w 1581592"/>
              <a:gd name="connsiteY543" fmla="*/ 944349 h 1909210"/>
              <a:gd name="connsiteX544" fmla="*/ 1016251 w 1581592"/>
              <a:gd name="connsiteY544" fmla="*/ 948016 h 1909210"/>
              <a:gd name="connsiteX545" fmla="*/ 1016251 w 1581592"/>
              <a:gd name="connsiteY545" fmla="*/ 965335 h 1909210"/>
              <a:gd name="connsiteX546" fmla="*/ 1015374 w 1581592"/>
              <a:gd name="connsiteY546" fmla="*/ 965962 h 1909210"/>
              <a:gd name="connsiteX547" fmla="*/ 1014321 w 1581592"/>
              <a:gd name="connsiteY547" fmla="*/ 966842 h 1909210"/>
              <a:gd name="connsiteX548" fmla="*/ 1013243 w 1581592"/>
              <a:gd name="connsiteY548" fmla="*/ 967579 h 1909210"/>
              <a:gd name="connsiteX549" fmla="*/ 1012383 w 1581592"/>
              <a:gd name="connsiteY549" fmla="*/ 967888 h 1909210"/>
              <a:gd name="connsiteX550" fmla="*/ 958780 w 1581592"/>
              <a:gd name="connsiteY550" fmla="*/ 967888 h 1909210"/>
              <a:gd name="connsiteX551" fmla="*/ 956706 w 1581592"/>
              <a:gd name="connsiteY551" fmla="*/ 966926 h 1909210"/>
              <a:gd name="connsiteX552" fmla="*/ 954949 w 1581592"/>
              <a:gd name="connsiteY552" fmla="*/ 965335 h 1909210"/>
              <a:gd name="connsiteX553" fmla="*/ 954949 w 1581592"/>
              <a:gd name="connsiteY553" fmla="*/ 948016 h 1909210"/>
              <a:gd name="connsiteX554" fmla="*/ 955667 w 1581592"/>
              <a:gd name="connsiteY554" fmla="*/ 944349 h 1909210"/>
              <a:gd name="connsiteX555" fmla="*/ 957546 w 1581592"/>
              <a:gd name="connsiteY555" fmla="*/ 940497 h 1909210"/>
              <a:gd name="connsiteX556" fmla="*/ 960106 w 1581592"/>
              <a:gd name="connsiteY556" fmla="*/ 937178 h 1909210"/>
              <a:gd name="connsiteX557" fmla="*/ 962884 w 1581592"/>
              <a:gd name="connsiteY557" fmla="*/ 935252 h 1909210"/>
              <a:gd name="connsiteX558" fmla="*/ 965458 w 1581592"/>
              <a:gd name="connsiteY558" fmla="*/ 934654 h 1909210"/>
              <a:gd name="connsiteX559" fmla="*/ 969471 w 1581592"/>
              <a:gd name="connsiteY559" fmla="*/ 933998 h 1909210"/>
              <a:gd name="connsiteX560" fmla="*/ 973555 w 1581592"/>
              <a:gd name="connsiteY560" fmla="*/ 933429 h 1909210"/>
              <a:gd name="connsiteX561" fmla="*/ 976564 w 1581592"/>
              <a:gd name="connsiteY561" fmla="*/ 932968 h 1909210"/>
              <a:gd name="connsiteX562" fmla="*/ 970916 w 1581592"/>
              <a:gd name="connsiteY562" fmla="*/ 926105 h 1909210"/>
              <a:gd name="connsiteX563" fmla="*/ 968864 w 1581592"/>
              <a:gd name="connsiteY563" fmla="*/ 916894 h 1909210"/>
              <a:gd name="connsiteX564" fmla="*/ 970189 w 1581592"/>
              <a:gd name="connsiteY564" fmla="*/ 909488 h 1909210"/>
              <a:gd name="connsiteX565" fmla="*/ 973768 w 1581592"/>
              <a:gd name="connsiteY565" fmla="*/ 903398 h 1909210"/>
              <a:gd name="connsiteX566" fmla="*/ 979050 w 1581592"/>
              <a:gd name="connsiteY566" fmla="*/ 899267 h 1909210"/>
              <a:gd name="connsiteX567" fmla="*/ 985521 w 1581592"/>
              <a:gd name="connsiteY567" fmla="*/ 897734 h 1909210"/>
              <a:gd name="connsiteX568" fmla="*/ 1333835 w 1581592"/>
              <a:gd name="connsiteY568" fmla="*/ 880024 h 1909210"/>
              <a:gd name="connsiteX569" fmla="*/ 1347333 w 1581592"/>
              <a:gd name="connsiteY569" fmla="*/ 883090 h 1909210"/>
              <a:gd name="connsiteX570" fmla="*/ 1358425 w 1581592"/>
              <a:gd name="connsiteY570" fmla="*/ 891353 h 1909210"/>
              <a:gd name="connsiteX571" fmla="*/ 1365896 w 1581592"/>
              <a:gd name="connsiteY571" fmla="*/ 903533 h 1909210"/>
              <a:gd name="connsiteX572" fmla="*/ 1368615 w 1581592"/>
              <a:gd name="connsiteY572" fmla="*/ 918344 h 1909210"/>
              <a:gd name="connsiteX573" fmla="*/ 1364386 w 1581592"/>
              <a:gd name="connsiteY573" fmla="*/ 936676 h 1909210"/>
              <a:gd name="connsiteX574" fmla="*/ 1352752 w 1581592"/>
              <a:gd name="connsiteY574" fmla="*/ 950512 h 1909210"/>
              <a:gd name="connsiteX575" fmla="*/ 1359020 w 1581592"/>
              <a:gd name="connsiteY575" fmla="*/ 951428 h 1909210"/>
              <a:gd name="connsiteX576" fmla="*/ 1367476 w 1581592"/>
              <a:gd name="connsiteY576" fmla="*/ 952571 h 1909210"/>
              <a:gd name="connsiteX577" fmla="*/ 1375679 w 1581592"/>
              <a:gd name="connsiteY577" fmla="*/ 953877 h 1909210"/>
              <a:gd name="connsiteX578" fmla="*/ 1381193 w 1581592"/>
              <a:gd name="connsiteY578" fmla="*/ 955079 h 1909210"/>
              <a:gd name="connsiteX579" fmla="*/ 1386936 w 1581592"/>
              <a:gd name="connsiteY579" fmla="*/ 958840 h 1909210"/>
              <a:gd name="connsiteX580" fmla="*/ 1392249 w 1581592"/>
              <a:gd name="connsiteY580" fmla="*/ 965460 h 1909210"/>
              <a:gd name="connsiteX581" fmla="*/ 1396171 w 1581592"/>
              <a:gd name="connsiteY581" fmla="*/ 973255 h 1909210"/>
              <a:gd name="connsiteX582" fmla="*/ 1397680 w 1581592"/>
              <a:gd name="connsiteY582" fmla="*/ 980589 h 1909210"/>
              <a:gd name="connsiteX583" fmla="*/ 1397680 w 1581592"/>
              <a:gd name="connsiteY583" fmla="*/ 1015226 h 1909210"/>
              <a:gd name="connsiteX584" fmla="*/ 1395864 w 1581592"/>
              <a:gd name="connsiteY584" fmla="*/ 1016479 h 1909210"/>
              <a:gd name="connsiteX585" fmla="*/ 1393676 w 1581592"/>
              <a:gd name="connsiteY585" fmla="*/ 1018240 h 1909210"/>
              <a:gd name="connsiteX586" fmla="*/ 1391435 w 1581592"/>
              <a:gd name="connsiteY586" fmla="*/ 1019714 h 1909210"/>
              <a:gd name="connsiteX587" fmla="*/ 1389649 w 1581592"/>
              <a:gd name="connsiteY587" fmla="*/ 1020331 h 1909210"/>
              <a:gd name="connsiteX588" fmla="*/ 1278275 w 1581592"/>
              <a:gd name="connsiteY588" fmla="*/ 1020331 h 1909210"/>
              <a:gd name="connsiteX589" fmla="*/ 1273964 w 1581592"/>
              <a:gd name="connsiteY589" fmla="*/ 1018409 h 1909210"/>
              <a:gd name="connsiteX590" fmla="*/ 1270314 w 1581592"/>
              <a:gd name="connsiteY590" fmla="*/ 1015226 h 1909210"/>
              <a:gd name="connsiteX591" fmla="*/ 1270314 w 1581592"/>
              <a:gd name="connsiteY591" fmla="*/ 980589 h 1909210"/>
              <a:gd name="connsiteX592" fmla="*/ 1271806 w 1581592"/>
              <a:gd name="connsiteY592" fmla="*/ 973255 h 1909210"/>
              <a:gd name="connsiteX593" fmla="*/ 1275710 w 1581592"/>
              <a:gd name="connsiteY593" fmla="*/ 965550 h 1909210"/>
              <a:gd name="connsiteX594" fmla="*/ 1281029 w 1581592"/>
              <a:gd name="connsiteY594" fmla="*/ 958912 h 1909210"/>
              <a:gd name="connsiteX595" fmla="*/ 1286802 w 1581592"/>
              <a:gd name="connsiteY595" fmla="*/ 955059 h 1909210"/>
              <a:gd name="connsiteX596" fmla="*/ 1292150 w 1581592"/>
              <a:gd name="connsiteY596" fmla="*/ 953864 h 1909210"/>
              <a:gd name="connsiteX597" fmla="*/ 1300488 w 1581592"/>
              <a:gd name="connsiteY597" fmla="*/ 952552 h 1909210"/>
              <a:gd name="connsiteX598" fmla="*/ 1308974 w 1581592"/>
              <a:gd name="connsiteY598" fmla="*/ 951415 h 1909210"/>
              <a:gd name="connsiteX599" fmla="*/ 1315224 w 1581592"/>
              <a:gd name="connsiteY599" fmla="*/ 950493 h 1909210"/>
              <a:gd name="connsiteX600" fmla="*/ 1303490 w 1581592"/>
              <a:gd name="connsiteY600" fmla="*/ 936767 h 1909210"/>
              <a:gd name="connsiteX601" fmla="*/ 1299226 w 1581592"/>
              <a:gd name="connsiteY601" fmla="*/ 918344 h 1909210"/>
              <a:gd name="connsiteX602" fmla="*/ 1301980 w 1581592"/>
              <a:gd name="connsiteY602" fmla="*/ 903533 h 1909210"/>
              <a:gd name="connsiteX603" fmla="*/ 1309416 w 1581592"/>
              <a:gd name="connsiteY603" fmla="*/ 891353 h 1909210"/>
              <a:gd name="connsiteX604" fmla="*/ 1320390 w 1581592"/>
              <a:gd name="connsiteY604" fmla="*/ 883090 h 1909210"/>
              <a:gd name="connsiteX605" fmla="*/ 1333835 w 1581592"/>
              <a:gd name="connsiteY605" fmla="*/ 880024 h 1909210"/>
              <a:gd name="connsiteX606" fmla="*/ 1495990 w 1581592"/>
              <a:gd name="connsiteY606" fmla="*/ 858228 h 1909210"/>
              <a:gd name="connsiteX607" fmla="*/ 1505735 w 1581592"/>
              <a:gd name="connsiteY607" fmla="*/ 860431 h 1909210"/>
              <a:gd name="connsiteX608" fmla="*/ 1513742 w 1581592"/>
              <a:gd name="connsiteY608" fmla="*/ 866367 h 1909210"/>
              <a:gd name="connsiteX609" fmla="*/ 1519136 w 1581592"/>
              <a:gd name="connsiteY609" fmla="*/ 875118 h 1909210"/>
              <a:gd name="connsiteX610" fmla="*/ 1521099 w 1581592"/>
              <a:gd name="connsiteY610" fmla="*/ 885759 h 1909210"/>
              <a:gd name="connsiteX611" fmla="*/ 1518046 w 1581592"/>
              <a:gd name="connsiteY611" fmla="*/ 898929 h 1909210"/>
              <a:gd name="connsiteX612" fmla="*/ 1509647 w 1581592"/>
              <a:gd name="connsiteY612" fmla="*/ 908870 h 1909210"/>
              <a:gd name="connsiteX613" fmla="*/ 1514172 w 1581592"/>
              <a:gd name="connsiteY613" fmla="*/ 909528 h 1909210"/>
              <a:gd name="connsiteX614" fmla="*/ 1520277 w 1581592"/>
              <a:gd name="connsiteY614" fmla="*/ 910349 h 1909210"/>
              <a:gd name="connsiteX615" fmla="*/ 1526199 w 1581592"/>
              <a:gd name="connsiteY615" fmla="*/ 911287 h 1909210"/>
              <a:gd name="connsiteX616" fmla="*/ 1530179 w 1581592"/>
              <a:gd name="connsiteY616" fmla="*/ 912151 h 1909210"/>
              <a:gd name="connsiteX617" fmla="*/ 1534325 w 1581592"/>
              <a:gd name="connsiteY617" fmla="*/ 914853 h 1909210"/>
              <a:gd name="connsiteX618" fmla="*/ 1538161 w 1581592"/>
              <a:gd name="connsiteY618" fmla="*/ 919609 h 1909210"/>
              <a:gd name="connsiteX619" fmla="*/ 1540992 w 1581592"/>
              <a:gd name="connsiteY619" fmla="*/ 925209 h 1909210"/>
              <a:gd name="connsiteX620" fmla="*/ 1542086 w 1581592"/>
              <a:gd name="connsiteY620" fmla="*/ 930478 h 1909210"/>
              <a:gd name="connsiteX621" fmla="*/ 1542086 w 1581592"/>
              <a:gd name="connsiteY621" fmla="*/ 955363 h 1909210"/>
              <a:gd name="connsiteX622" fmla="*/ 1540771 w 1581592"/>
              <a:gd name="connsiteY622" fmla="*/ 956264 h 1909210"/>
              <a:gd name="connsiteX623" fmla="*/ 1539191 w 1581592"/>
              <a:gd name="connsiteY623" fmla="*/ 957528 h 1909210"/>
              <a:gd name="connsiteX624" fmla="*/ 1537573 w 1581592"/>
              <a:gd name="connsiteY624" fmla="*/ 958588 h 1909210"/>
              <a:gd name="connsiteX625" fmla="*/ 1536284 w 1581592"/>
              <a:gd name="connsiteY625" fmla="*/ 959036 h 1909210"/>
              <a:gd name="connsiteX626" fmla="*/ 1455880 w 1581592"/>
              <a:gd name="connsiteY626" fmla="*/ 959036 h 1909210"/>
              <a:gd name="connsiteX627" fmla="*/ 1452768 w 1581592"/>
              <a:gd name="connsiteY627" fmla="*/ 957650 h 1909210"/>
              <a:gd name="connsiteX628" fmla="*/ 1450133 w 1581592"/>
              <a:gd name="connsiteY628" fmla="*/ 955363 h 1909210"/>
              <a:gd name="connsiteX629" fmla="*/ 1450133 w 1581592"/>
              <a:gd name="connsiteY629" fmla="*/ 930478 h 1909210"/>
              <a:gd name="connsiteX630" fmla="*/ 1451210 w 1581592"/>
              <a:gd name="connsiteY630" fmla="*/ 925209 h 1909210"/>
              <a:gd name="connsiteX631" fmla="*/ 1454028 w 1581592"/>
              <a:gd name="connsiteY631" fmla="*/ 919674 h 1909210"/>
              <a:gd name="connsiteX632" fmla="*/ 1457868 w 1581592"/>
              <a:gd name="connsiteY632" fmla="*/ 914904 h 1909210"/>
              <a:gd name="connsiteX633" fmla="*/ 1462036 w 1581592"/>
              <a:gd name="connsiteY633" fmla="*/ 912137 h 1909210"/>
              <a:gd name="connsiteX634" fmla="*/ 1465897 w 1581592"/>
              <a:gd name="connsiteY634" fmla="*/ 911278 h 1909210"/>
              <a:gd name="connsiteX635" fmla="*/ 1471916 w 1581592"/>
              <a:gd name="connsiteY635" fmla="*/ 910335 h 1909210"/>
              <a:gd name="connsiteX636" fmla="*/ 1478042 w 1581592"/>
              <a:gd name="connsiteY636" fmla="*/ 909519 h 1909210"/>
              <a:gd name="connsiteX637" fmla="*/ 1482555 w 1581592"/>
              <a:gd name="connsiteY637" fmla="*/ 908856 h 1909210"/>
              <a:gd name="connsiteX638" fmla="*/ 1474083 w 1581592"/>
              <a:gd name="connsiteY638" fmla="*/ 898994 h 1909210"/>
              <a:gd name="connsiteX639" fmla="*/ 1471005 w 1581592"/>
              <a:gd name="connsiteY639" fmla="*/ 885759 h 1909210"/>
              <a:gd name="connsiteX640" fmla="*/ 1472994 w 1581592"/>
              <a:gd name="connsiteY640" fmla="*/ 875118 h 1909210"/>
              <a:gd name="connsiteX641" fmla="*/ 1478362 w 1581592"/>
              <a:gd name="connsiteY641" fmla="*/ 866367 h 1909210"/>
              <a:gd name="connsiteX642" fmla="*/ 1486284 w 1581592"/>
              <a:gd name="connsiteY642" fmla="*/ 860431 h 1909210"/>
              <a:gd name="connsiteX643" fmla="*/ 1495990 w 1581592"/>
              <a:gd name="connsiteY643" fmla="*/ 858228 h 1909210"/>
              <a:gd name="connsiteX644" fmla="*/ 1142602 w 1581592"/>
              <a:gd name="connsiteY644" fmla="*/ 807143 h 1909210"/>
              <a:gd name="connsiteX645" fmla="*/ 1210375 w 1581592"/>
              <a:gd name="connsiteY645" fmla="*/ 874915 h 1909210"/>
              <a:gd name="connsiteX646" fmla="*/ 1142602 w 1581592"/>
              <a:gd name="connsiteY646" fmla="*/ 942688 h 1909210"/>
              <a:gd name="connsiteX647" fmla="*/ 1074829 w 1581592"/>
              <a:gd name="connsiteY647" fmla="*/ 874915 h 1909210"/>
              <a:gd name="connsiteX648" fmla="*/ 1256691 w 1581592"/>
              <a:gd name="connsiteY648" fmla="*/ 780579 h 1909210"/>
              <a:gd name="connsiteX649" fmla="*/ 1298236 w 1581592"/>
              <a:gd name="connsiteY649" fmla="*/ 822469 h 1909210"/>
              <a:gd name="connsiteX650" fmla="*/ 1256691 w 1581592"/>
              <a:gd name="connsiteY650" fmla="*/ 864355 h 1909210"/>
              <a:gd name="connsiteX651" fmla="*/ 1215142 w 1581592"/>
              <a:gd name="connsiteY651" fmla="*/ 822469 h 1909210"/>
              <a:gd name="connsiteX652" fmla="*/ 1041793 w 1581592"/>
              <a:gd name="connsiteY652" fmla="*/ 776492 h 1909210"/>
              <a:gd name="connsiteX653" fmla="*/ 1083679 w 1581592"/>
              <a:gd name="connsiteY653" fmla="*/ 818041 h 1909210"/>
              <a:gd name="connsiteX654" fmla="*/ 1041793 w 1581592"/>
              <a:gd name="connsiteY654" fmla="*/ 859586 h 1909210"/>
              <a:gd name="connsiteX655" fmla="*/ 999904 w 1581592"/>
              <a:gd name="connsiteY655" fmla="*/ 818041 h 1909210"/>
              <a:gd name="connsiteX656" fmla="*/ 1058022 w 1581592"/>
              <a:gd name="connsiteY656" fmla="*/ 648439 h 1909210"/>
              <a:gd name="connsiteX657" fmla="*/ 1067767 w 1581592"/>
              <a:gd name="connsiteY657" fmla="*/ 650627 h 1909210"/>
              <a:gd name="connsiteX658" fmla="*/ 1075774 w 1581592"/>
              <a:gd name="connsiteY658" fmla="*/ 656523 h 1909210"/>
              <a:gd name="connsiteX659" fmla="*/ 1081168 w 1581592"/>
              <a:gd name="connsiteY659" fmla="*/ 665215 h 1909210"/>
              <a:gd name="connsiteX660" fmla="*/ 1083131 w 1581592"/>
              <a:gd name="connsiteY660" fmla="*/ 675784 h 1909210"/>
              <a:gd name="connsiteX661" fmla="*/ 1080078 w 1581592"/>
              <a:gd name="connsiteY661" fmla="*/ 688865 h 1909210"/>
              <a:gd name="connsiteX662" fmla="*/ 1071679 w 1581592"/>
              <a:gd name="connsiteY662" fmla="*/ 698739 h 1909210"/>
              <a:gd name="connsiteX663" fmla="*/ 1076204 w 1581592"/>
              <a:gd name="connsiteY663" fmla="*/ 699392 h 1909210"/>
              <a:gd name="connsiteX664" fmla="*/ 1082309 w 1581592"/>
              <a:gd name="connsiteY664" fmla="*/ 700208 h 1909210"/>
              <a:gd name="connsiteX665" fmla="*/ 1088231 w 1581592"/>
              <a:gd name="connsiteY665" fmla="*/ 701140 h 1909210"/>
              <a:gd name="connsiteX666" fmla="*/ 1092211 w 1581592"/>
              <a:gd name="connsiteY666" fmla="*/ 701998 h 1909210"/>
              <a:gd name="connsiteX667" fmla="*/ 1096357 w 1581592"/>
              <a:gd name="connsiteY667" fmla="*/ 704682 h 1909210"/>
              <a:gd name="connsiteX668" fmla="*/ 1100193 w 1581592"/>
              <a:gd name="connsiteY668" fmla="*/ 709405 h 1909210"/>
              <a:gd name="connsiteX669" fmla="*/ 1103024 w 1581592"/>
              <a:gd name="connsiteY669" fmla="*/ 714968 h 1909210"/>
              <a:gd name="connsiteX670" fmla="*/ 1104118 w 1581592"/>
              <a:gd name="connsiteY670" fmla="*/ 720201 h 1909210"/>
              <a:gd name="connsiteX671" fmla="*/ 1104118 w 1581592"/>
              <a:gd name="connsiteY671" fmla="*/ 744918 h 1909210"/>
              <a:gd name="connsiteX672" fmla="*/ 1102803 w 1581592"/>
              <a:gd name="connsiteY672" fmla="*/ 745812 h 1909210"/>
              <a:gd name="connsiteX673" fmla="*/ 1101223 w 1581592"/>
              <a:gd name="connsiteY673" fmla="*/ 747069 h 1909210"/>
              <a:gd name="connsiteX674" fmla="*/ 1099605 w 1581592"/>
              <a:gd name="connsiteY674" fmla="*/ 748121 h 1909210"/>
              <a:gd name="connsiteX675" fmla="*/ 1098316 w 1581592"/>
              <a:gd name="connsiteY675" fmla="*/ 748566 h 1909210"/>
              <a:gd name="connsiteX676" fmla="*/ 1017912 w 1581592"/>
              <a:gd name="connsiteY676" fmla="*/ 748566 h 1909210"/>
              <a:gd name="connsiteX677" fmla="*/ 1014800 w 1581592"/>
              <a:gd name="connsiteY677" fmla="*/ 747189 h 1909210"/>
              <a:gd name="connsiteX678" fmla="*/ 1012165 w 1581592"/>
              <a:gd name="connsiteY678" fmla="*/ 744918 h 1909210"/>
              <a:gd name="connsiteX679" fmla="*/ 1012165 w 1581592"/>
              <a:gd name="connsiteY679" fmla="*/ 720201 h 1909210"/>
              <a:gd name="connsiteX680" fmla="*/ 1013242 w 1581592"/>
              <a:gd name="connsiteY680" fmla="*/ 714968 h 1909210"/>
              <a:gd name="connsiteX681" fmla="*/ 1016060 w 1581592"/>
              <a:gd name="connsiteY681" fmla="*/ 709470 h 1909210"/>
              <a:gd name="connsiteX682" fmla="*/ 1019900 w 1581592"/>
              <a:gd name="connsiteY682" fmla="*/ 704732 h 1909210"/>
              <a:gd name="connsiteX683" fmla="*/ 1024068 w 1581592"/>
              <a:gd name="connsiteY683" fmla="*/ 701984 h 1909210"/>
              <a:gd name="connsiteX684" fmla="*/ 1027929 w 1581592"/>
              <a:gd name="connsiteY684" fmla="*/ 701131 h 1909210"/>
              <a:gd name="connsiteX685" fmla="*/ 1033948 w 1581592"/>
              <a:gd name="connsiteY685" fmla="*/ 700194 h 1909210"/>
              <a:gd name="connsiteX686" fmla="*/ 1040074 w 1581592"/>
              <a:gd name="connsiteY686" fmla="*/ 699383 h 1909210"/>
              <a:gd name="connsiteX687" fmla="*/ 1044587 w 1581592"/>
              <a:gd name="connsiteY687" fmla="*/ 698725 h 1909210"/>
              <a:gd name="connsiteX688" fmla="*/ 1036115 w 1581592"/>
              <a:gd name="connsiteY688" fmla="*/ 688930 h 1909210"/>
              <a:gd name="connsiteX689" fmla="*/ 1033037 w 1581592"/>
              <a:gd name="connsiteY689" fmla="*/ 675784 h 1909210"/>
              <a:gd name="connsiteX690" fmla="*/ 1035026 w 1581592"/>
              <a:gd name="connsiteY690" fmla="*/ 665215 h 1909210"/>
              <a:gd name="connsiteX691" fmla="*/ 1040394 w 1581592"/>
              <a:gd name="connsiteY691" fmla="*/ 656523 h 1909210"/>
              <a:gd name="connsiteX692" fmla="*/ 1048316 w 1581592"/>
              <a:gd name="connsiteY692" fmla="*/ 650627 h 1909210"/>
              <a:gd name="connsiteX693" fmla="*/ 1058022 w 1581592"/>
              <a:gd name="connsiteY693" fmla="*/ 648439 h 1909210"/>
              <a:gd name="connsiteX694" fmla="*/ 1228600 w 1581592"/>
              <a:gd name="connsiteY694" fmla="*/ 608933 h 1909210"/>
              <a:gd name="connsiteX695" fmla="*/ 1242026 w 1581592"/>
              <a:gd name="connsiteY695" fmla="*/ 611984 h 1909210"/>
              <a:gd name="connsiteX696" fmla="*/ 1253059 w 1581592"/>
              <a:gd name="connsiteY696" fmla="*/ 620207 h 1909210"/>
              <a:gd name="connsiteX697" fmla="*/ 1260490 w 1581592"/>
              <a:gd name="connsiteY697" fmla="*/ 632328 h 1909210"/>
              <a:gd name="connsiteX698" fmla="*/ 1263194 w 1581592"/>
              <a:gd name="connsiteY698" fmla="*/ 647067 h 1909210"/>
              <a:gd name="connsiteX699" fmla="*/ 1258989 w 1581592"/>
              <a:gd name="connsiteY699" fmla="*/ 665310 h 1909210"/>
              <a:gd name="connsiteX700" fmla="*/ 1247416 w 1581592"/>
              <a:gd name="connsiteY700" fmla="*/ 679079 h 1909210"/>
              <a:gd name="connsiteX701" fmla="*/ 1253651 w 1581592"/>
              <a:gd name="connsiteY701" fmla="*/ 679991 h 1909210"/>
              <a:gd name="connsiteX702" fmla="*/ 1262062 w 1581592"/>
              <a:gd name="connsiteY702" fmla="*/ 681128 h 1909210"/>
              <a:gd name="connsiteX703" fmla="*/ 1270221 w 1581592"/>
              <a:gd name="connsiteY703" fmla="*/ 682428 h 1909210"/>
              <a:gd name="connsiteX704" fmla="*/ 1275705 w 1581592"/>
              <a:gd name="connsiteY704" fmla="*/ 683624 h 1909210"/>
              <a:gd name="connsiteX705" fmla="*/ 1281418 w 1581592"/>
              <a:gd name="connsiteY705" fmla="*/ 687367 h 1909210"/>
              <a:gd name="connsiteX706" fmla="*/ 1286702 w 1581592"/>
              <a:gd name="connsiteY706" fmla="*/ 693954 h 1909210"/>
              <a:gd name="connsiteX707" fmla="*/ 1290603 w 1581592"/>
              <a:gd name="connsiteY707" fmla="*/ 701711 h 1909210"/>
              <a:gd name="connsiteX708" fmla="*/ 1292104 w 1581592"/>
              <a:gd name="connsiteY708" fmla="*/ 709010 h 1909210"/>
              <a:gd name="connsiteX709" fmla="*/ 1292104 w 1581592"/>
              <a:gd name="connsiteY709" fmla="*/ 743478 h 1909210"/>
              <a:gd name="connsiteX710" fmla="*/ 1290298 w 1581592"/>
              <a:gd name="connsiteY710" fmla="*/ 744726 h 1909210"/>
              <a:gd name="connsiteX711" fmla="*/ 1288122 w 1581592"/>
              <a:gd name="connsiteY711" fmla="*/ 746478 h 1909210"/>
              <a:gd name="connsiteX712" fmla="*/ 1285893 w 1581592"/>
              <a:gd name="connsiteY712" fmla="*/ 747945 h 1909210"/>
              <a:gd name="connsiteX713" fmla="*/ 1284116 w 1581592"/>
              <a:gd name="connsiteY713" fmla="*/ 748559 h 1909210"/>
              <a:gd name="connsiteX714" fmla="*/ 1173337 w 1581592"/>
              <a:gd name="connsiteY714" fmla="*/ 748559 h 1909210"/>
              <a:gd name="connsiteX715" fmla="*/ 1169050 w 1581592"/>
              <a:gd name="connsiteY715" fmla="*/ 746646 h 1909210"/>
              <a:gd name="connsiteX716" fmla="*/ 1165419 w 1581592"/>
              <a:gd name="connsiteY716" fmla="*/ 743478 h 1909210"/>
              <a:gd name="connsiteX717" fmla="*/ 1165419 w 1581592"/>
              <a:gd name="connsiteY717" fmla="*/ 709010 h 1909210"/>
              <a:gd name="connsiteX718" fmla="*/ 1166903 w 1581592"/>
              <a:gd name="connsiteY718" fmla="*/ 701711 h 1909210"/>
              <a:gd name="connsiteX719" fmla="*/ 1170786 w 1581592"/>
              <a:gd name="connsiteY719" fmla="*/ 694044 h 1909210"/>
              <a:gd name="connsiteX720" fmla="*/ 1176076 w 1581592"/>
              <a:gd name="connsiteY720" fmla="*/ 687438 h 1909210"/>
              <a:gd name="connsiteX721" fmla="*/ 1181818 w 1581592"/>
              <a:gd name="connsiteY721" fmla="*/ 683604 h 1909210"/>
              <a:gd name="connsiteX722" fmla="*/ 1187138 w 1581592"/>
              <a:gd name="connsiteY722" fmla="*/ 682415 h 1909210"/>
              <a:gd name="connsiteX723" fmla="*/ 1195432 w 1581592"/>
              <a:gd name="connsiteY723" fmla="*/ 681109 h 1909210"/>
              <a:gd name="connsiteX724" fmla="*/ 1203872 w 1581592"/>
              <a:gd name="connsiteY724" fmla="*/ 679978 h 1909210"/>
              <a:gd name="connsiteX725" fmla="*/ 1210089 w 1581592"/>
              <a:gd name="connsiteY725" fmla="*/ 679060 h 1909210"/>
              <a:gd name="connsiteX726" fmla="*/ 1198417 w 1581592"/>
              <a:gd name="connsiteY726" fmla="*/ 665400 h 1909210"/>
              <a:gd name="connsiteX727" fmla="*/ 1194177 w 1581592"/>
              <a:gd name="connsiteY727" fmla="*/ 647067 h 1909210"/>
              <a:gd name="connsiteX728" fmla="*/ 1196916 w 1581592"/>
              <a:gd name="connsiteY728" fmla="*/ 632328 h 1909210"/>
              <a:gd name="connsiteX729" fmla="*/ 1204312 w 1581592"/>
              <a:gd name="connsiteY729" fmla="*/ 620207 h 1909210"/>
              <a:gd name="connsiteX730" fmla="*/ 1215227 w 1581592"/>
              <a:gd name="connsiteY730" fmla="*/ 611984 h 1909210"/>
              <a:gd name="connsiteX731" fmla="*/ 1228600 w 1581592"/>
              <a:gd name="connsiteY731" fmla="*/ 608933 h 1909210"/>
              <a:gd name="connsiteX732" fmla="*/ 1134087 w 1581592"/>
              <a:gd name="connsiteY732" fmla="*/ 566022 h 1909210"/>
              <a:gd name="connsiteX733" fmla="*/ 1175632 w 1581592"/>
              <a:gd name="connsiteY733" fmla="*/ 607571 h 1909210"/>
              <a:gd name="connsiteX734" fmla="*/ 1134087 w 1581592"/>
              <a:gd name="connsiteY734" fmla="*/ 649116 h 1909210"/>
              <a:gd name="connsiteX735" fmla="*/ 1092538 w 1581592"/>
              <a:gd name="connsiteY735" fmla="*/ 607571 h 1909210"/>
              <a:gd name="connsiteX736" fmla="*/ 1458670 w 1581592"/>
              <a:gd name="connsiteY736" fmla="*/ 560573 h 1909210"/>
              <a:gd name="connsiteX737" fmla="*/ 1484655 w 1581592"/>
              <a:gd name="connsiteY737" fmla="*/ 566512 h 1909210"/>
              <a:gd name="connsiteX738" fmla="*/ 1506009 w 1581592"/>
              <a:gd name="connsiteY738" fmla="*/ 582516 h 1909210"/>
              <a:gd name="connsiteX739" fmla="*/ 1520392 w 1581592"/>
              <a:gd name="connsiteY739" fmla="*/ 606107 h 1909210"/>
              <a:gd name="connsiteX740" fmla="*/ 1525626 w 1581592"/>
              <a:gd name="connsiteY740" fmla="*/ 634794 h 1909210"/>
              <a:gd name="connsiteX741" fmla="*/ 1517486 w 1581592"/>
              <a:gd name="connsiteY741" fmla="*/ 670301 h 1909210"/>
              <a:gd name="connsiteX742" fmla="*/ 1495088 w 1581592"/>
              <a:gd name="connsiteY742" fmla="*/ 697101 h 1909210"/>
              <a:gd name="connsiteX743" fmla="*/ 1507155 w 1581592"/>
              <a:gd name="connsiteY743" fmla="*/ 698875 h 1909210"/>
              <a:gd name="connsiteX744" fmla="*/ 1523435 w 1581592"/>
              <a:gd name="connsiteY744" fmla="*/ 701089 h 1909210"/>
              <a:gd name="connsiteX745" fmla="*/ 1539225 w 1581592"/>
              <a:gd name="connsiteY745" fmla="*/ 703618 h 1909210"/>
              <a:gd name="connsiteX746" fmla="*/ 1549840 w 1581592"/>
              <a:gd name="connsiteY746" fmla="*/ 705946 h 1909210"/>
              <a:gd name="connsiteX747" fmla="*/ 1560897 w 1581592"/>
              <a:gd name="connsiteY747" fmla="*/ 713231 h 1909210"/>
              <a:gd name="connsiteX748" fmla="*/ 1571125 w 1581592"/>
              <a:gd name="connsiteY748" fmla="*/ 726052 h 1909210"/>
              <a:gd name="connsiteX749" fmla="*/ 1578674 w 1581592"/>
              <a:gd name="connsiteY749" fmla="*/ 741150 h 1909210"/>
              <a:gd name="connsiteX750" fmla="*/ 1581592 w 1581592"/>
              <a:gd name="connsiteY750" fmla="*/ 755355 h 1909210"/>
              <a:gd name="connsiteX751" fmla="*/ 1581592 w 1581592"/>
              <a:gd name="connsiteY751" fmla="*/ 822443 h 1909210"/>
              <a:gd name="connsiteX752" fmla="*/ 1578084 w 1581592"/>
              <a:gd name="connsiteY752" fmla="*/ 824871 h 1909210"/>
              <a:gd name="connsiteX753" fmla="*/ 1573872 w 1581592"/>
              <a:gd name="connsiteY753" fmla="*/ 828281 h 1909210"/>
              <a:gd name="connsiteX754" fmla="*/ 1569559 w 1581592"/>
              <a:gd name="connsiteY754" fmla="*/ 831137 h 1909210"/>
              <a:gd name="connsiteX755" fmla="*/ 1566119 w 1581592"/>
              <a:gd name="connsiteY755" fmla="*/ 832345 h 1909210"/>
              <a:gd name="connsiteX756" fmla="*/ 1351709 w 1581592"/>
              <a:gd name="connsiteY756" fmla="*/ 832345 h 1909210"/>
              <a:gd name="connsiteX757" fmla="*/ 1343411 w 1581592"/>
              <a:gd name="connsiteY757" fmla="*/ 828608 h 1909210"/>
              <a:gd name="connsiteX758" fmla="*/ 1336384 w 1581592"/>
              <a:gd name="connsiteY758" fmla="*/ 822443 h 1909210"/>
              <a:gd name="connsiteX759" fmla="*/ 1336384 w 1581592"/>
              <a:gd name="connsiteY759" fmla="*/ 755355 h 1909210"/>
              <a:gd name="connsiteX760" fmla="*/ 1339256 w 1581592"/>
              <a:gd name="connsiteY760" fmla="*/ 741150 h 1909210"/>
              <a:gd name="connsiteX761" fmla="*/ 1346771 w 1581592"/>
              <a:gd name="connsiteY761" fmla="*/ 726228 h 1909210"/>
              <a:gd name="connsiteX762" fmla="*/ 1357011 w 1581592"/>
              <a:gd name="connsiteY762" fmla="*/ 713369 h 1909210"/>
              <a:gd name="connsiteX763" fmla="*/ 1368125 w 1581592"/>
              <a:gd name="connsiteY763" fmla="*/ 705908 h 1909210"/>
              <a:gd name="connsiteX764" fmla="*/ 1378421 w 1581592"/>
              <a:gd name="connsiteY764" fmla="*/ 703593 h 1909210"/>
              <a:gd name="connsiteX765" fmla="*/ 1394473 w 1581592"/>
              <a:gd name="connsiteY765" fmla="*/ 701051 h 1909210"/>
              <a:gd name="connsiteX766" fmla="*/ 1410809 w 1581592"/>
              <a:gd name="connsiteY766" fmla="*/ 698849 h 1909210"/>
              <a:gd name="connsiteX767" fmla="*/ 1422843 w 1581592"/>
              <a:gd name="connsiteY767" fmla="*/ 697063 h 1909210"/>
              <a:gd name="connsiteX768" fmla="*/ 1400252 w 1581592"/>
              <a:gd name="connsiteY768" fmla="*/ 670477 h 1909210"/>
              <a:gd name="connsiteX769" fmla="*/ 1392044 w 1581592"/>
              <a:gd name="connsiteY769" fmla="*/ 634794 h 1909210"/>
              <a:gd name="connsiteX770" fmla="*/ 1397345 w 1581592"/>
              <a:gd name="connsiteY770" fmla="*/ 606107 h 1909210"/>
              <a:gd name="connsiteX771" fmla="*/ 1411661 w 1581592"/>
              <a:gd name="connsiteY771" fmla="*/ 582516 h 1909210"/>
              <a:gd name="connsiteX772" fmla="*/ 1432787 w 1581592"/>
              <a:gd name="connsiteY772" fmla="*/ 566512 h 1909210"/>
              <a:gd name="connsiteX773" fmla="*/ 1458670 w 1581592"/>
              <a:gd name="connsiteY773" fmla="*/ 560573 h 1909210"/>
              <a:gd name="connsiteX774" fmla="*/ 1354014 w 1581592"/>
              <a:gd name="connsiteY774" fmla="*/ 534009 h 1909210"/>
              <a:gd name="connsiteX775" fmla="*/ 1360510 w 1581592"/>
              <a:gd name="connsiteY775" fmla="*/ 535542 h 1909210"/>
              <a:gd name="connsiteX776" fmla="*/ 1365848 w 1581592"/>
              <a:gd name="connsiteY776" fmla="*/ 539673 h 1909210"/>
              <a:gd name="connsiteX777" fmla="*/ 1369444 w 1581592"/>
              <a:gd name="connsiteY777" fmla="*/ 545763 h 1909210"/>
              <a:gd name="connsiteX778" fmla="*/ 1370752 w 1581592"/>
              <a:gd name="connsiteY778" fmla="*/ 553169 h 1909210"/>
              <a:gd name="connsiteX779" fmla="*/ 1368717 w 1581592"/>
              <a:gd name="connsiteY779" fmla="*/ 562335 h 1909210"/>
              <a:gd name="connsiteX780" fmla="*/ 1363118 w 1581592"/>
              <a:gd name="connsiteY780" fmla="*/ 569253 h 1909210"/>
              <a:gd name="connsiteX781" fmla="*/ 1366135 w 1581592"/>
              <a:gd name="connsiteY781" fmla="*/ 569711 h 1909210"/>
              <a:gd name="connsiteX782" fmla="*/ 1370205 w 1581592"/>
              <a:gd name="connsiteY782" fmla="*/ 570283 h 1909210"/>
              <a:gd name="connsiteX783" fmla="*/ 1374152 w 1581592"/>
              <a:gd name="connsiteY783" fmla="*/ 570935 h 1909210"/>
              <a:gd name="connsiteX784" fmla="*/ 1376806 w 1581592"/>
              <a:gd name="connsiteY784" fmla="*/ 571536 h 1909210"/>
              <a:gd name="connsiteX785" fmla="*/ 1379570 w 1581592"/>
              <a:gd name="connsiteY785" fmla="*/ 573417 h 1909210"/>
              <a:gd name="connsiteX786" fmla="*/ 1382127 w 1581592"/>
              <a:gd name="connsiteY786" fmla="*/ 576727 h 1909210"/>
              <a:gd name="connsiteX787" fmla="*/ 1384015 w 1581592"/>
              <a:gd name="connsiteY787" fmla="*/ 580624 h 1909210"/>
              <a:gd name="connsiteX788" fmla="*/ 1384744 w 1581592"/>
              <a:gd name="connsiteY788" fmla="*/ 584291 h 1909210"/>
              <a:gd name="connsiteX789" fmla="*/ 1384744 w 1581592"/>
              <a:gd name="connsiteY789" fmla="*/ 601610 h 1909210"/>
              <a:gd name="connsiteX790" fmla="*/ 1383867 w 1581592"/>
              <a:gd name="connsiteY790" fmla="*/ 602237 h 1909210"/>
              <a:gd name="connsiteX791" fmla="*/ 1382814 w 1581592"/>
              <a:gd name="connsiteY791" fmla="*/ 603117 h 1909210"/>
              <a:gd name="connsiteX792" fmla="*/ 1381736 w 1581592"/>
              <a:gd name="connsiteY792" fmla="*/ 603854 h 1909210"/>
              <a:gd name="connsiteX793" fmla="*/ 1380876 w 1581592"/>
              <a:gd name="connsiteY793" fmla="*/ 604163 h 1909210"/>
              <a:gd name="connsiteX794" fmla="*/ 1327273 w 1581592"/>
              <a:gd name="connsiteY794" fmla="*/ 604163 h 1909210"/>
              <a:gd name="connsiteX795" fmla="*/ 1325199 w 1581592"/>
              <a:gd name="connsiteY795" fmla="*/ 603201 h 1909210"/>
              <a:gd name="connsiteX796" fmla="*/ 1323442 w 1581592"/>
              <a:gd name="connsiteY796" fmla="*/ 601610 h 1909210"/>
              <a:gd name="connsiteX797" fmla="*/ 1323442 w 1581592"/>
              <a:gd name="connsiteY797" fmla="*/ 584291 h 1909210"/>
              <a:gd name="connsiteX798" fmla="*/ 1324160 w 1581592"/>
              <a:gd name="connsiteY798" fmla="*/ 580624 h 1909210"/>
              <a:gd name="connsiteX799" fmla="*/ 1326039 w 1581592"/>
              <a:gd name="connsiteY799" fmla="*/ 576772 h 1909210"/>
              <a:gd name="connsiteX800" fmla="*/ 1328599 w 1581592"/>
              <a:gd name="connsiteY800" fmla="*/ 573453 h 1909210"/>
              <a:gd name="connsiteX801" fmla="*/ 1331377 w 1581592"/>
              <a:gd name="connsiteY801" fmla="*/ 571527 h 1909210"/>
              <a:gd name="connsiteX802" fmla="*/ 1333951 w 1581592"/>
              <a:gd name="connsiteY802" fmla="*/ 570929 h 1909210"/>
              <a:gd name="connsiteX803" fmla="*/ 1337964 w 1581592"/>
              <a:gd name="connsiteY803" fmla="*/ 570273 h 1909210"/>
              <a:gd name="connsiteX804" fmla="*/ 1342048 w 1581592"/>
              <a:gd name="connsiteY804" fmla="*/ 569704 h 1909210"/>
              <a:gd name="connsiteX805" fmla="*/ 1345057 w 1581592"/>
              <a:gd name="connsiteY805" fmla="*/ 569243 h 1909210"/>
              <a:gd name="connsiteX806" fmla="*/ 1339409 w 1581592"/>
              <a:gd name="connsiteY806" fmla="*/ 562380 h 1909210"/>
              <a:gd name="connsiteX807" fmla="*/ 1337357 w 1581592"/>
              <a:gd name="connsiteY807" fmla="*/ 553169 h 1909210"/>
              <a:gd name="connsiteX808" fmla="*/ 1338682 w 1581592"/>
              <a:gd name="connsiteY808" fmla="*/ 545763 h 1909210"/>
              <a:gd name="connsiteX809" fmla="*/ 1342261 w 1581592"/>
              <a:gd name="connsiteY809" fmla="*/ 539673 h 1909210"/>
              <a:gd name="connsiteX810" fmla="*/ 1347543 w 1581592"/>
              <a:gd name="connsiteY810" fmla="*/ 535542 h 1909210"/>
              <a:gd name="connsiteX811" fmla="*/ 1354014 w 1581592"/>
              <a:gd name="connsiteY811" fmla="*/ 534009 h 1909210"/>
              <a:gd name="connsiteX812" fmla="*/ 1256691 w 1581592"/>
              <a:gd name="connsiteY812" fmla="*/ 518343 h 1909210"/>
              <a:gd name="connsiteX813" fmla="*/ 1298236 w 1581592"/>
              <a:gd name="connsiteY813" fmla="*/ 559892 h 1909210"/>
              <a:gd name="connsiteX814" fmla="*/ 1256691 w 1581592"/>
              <a:gd name="connsiteY814" fmla="*/ 601437 h 1909210"/>
              <a:gd name="connsiteX815" fmla="*/ 1215142 w 1581592"/>
              <a:gd name="connsiteY815" fmla="*/ 559892 h 1909210"/>
              <a:gd name="connsiteX816" fmla="*/ 278123 w 1581592"/>
              <a:gd name="connsiteY816" fmla="*/ 512212 h 1909210"/>
              <a:gd name="connsiteX817" fmla="*/ 287868 w 1581592"/>
              <a:gd name="connsiteY817" fmla="*/ 514415 h 1909210"/>
              <a:gd name="connsiteX818" fmla="*/ 295875 w 1581592"/>
              <a:gd name="connsiteY818" fmla="*/ 520351 h 1909210"/>
              <a:gd name="connsiteX819" fmla="*/ 301269 w 1581592"/>
              <a:gd name="connsiteY819" fmla="*/ 529102 h 1909210"/>
              <a:gd name="connsiteX820" fmla="*/ 303232 w 1581592"/>
              <a:gd name="connsiteY820" fmla="*/ 539743 h 1909210"/>
              <a:gd name="connsiteX821" fmla="*/ 300179 w 1581592"/>
              <a:gd name="connsiteY821" fmla="*/ 552913 h 1909210"/>
              <a:gd name="connsiteX822" fmla="*/ 291780 w 1581592"/>
              <a:gd name="connsiteY822" fmla="*/ 562854 h 1909210"/>
              <a:gd name="connsiteX823" fmla="*/ 296305 w 1581592"/>
              <a:gd name="connsiteY823" fmla="*/ 563512 h 1909210"/>
              <a:gd name="connsiteX824" fmla="*/ 302410 w 1581592"/>
              <a:gd name="connsiteY824" fmla="*/ 564333 h 1909210"/>
              <a:gd name="connsiteX825" fmla="*/ 308332 w 1581592"/>
              <a:gd name="connsiteY825" fmla="*/ 565271 h 1909210"/>
              <a:gd name="connsiteX826" fmla="*/ 312312 w 1581592"/>
              <a:gd name="connsiteY826" fmla="*/ 566135 h 1909210"/>
              <a:gd name="connsiteX827" fmla="*/ 316458 w 1581592"/>
              <a:gd name="connsiteY827" fmla="*/ 568837 h 1909210"/>
              <a:gd name="connsiteX828" fmla="*/ 320294 w 1581592"/>
              <a:gd name="connsiteY828" fmla="*/ 573593 h 1909210"/>
              <a:gd name="connsiteX829" fmla="*/ 323125 w 1581592"/>
              <a:gd name="connsiteY829" fmla="*/ 579193 h 1909210"/>
              <a:gd name="connsiteX830" fmla="*/ 324219 w 1581592"/>
              <a:gd name="connsiteY830" fmla="*/ 584462 h 1909210"/>
              <a:gd name="connsiteX831" fmla="*/ 324219 w 1581592"/>
              <a:gd name="connsiteY831" fmla="*/ 609347 h 1909210"/>
              <a:gd name="connsiteX832" fmla="*/ 322904 w 1581592"/>
              <a:gd name="connsiteY832" fmla="*/ 610248 h 1909210"/>
              <a:gd name="connsiteX833" fmla="*/ 321324 w 1581592"/>
              <a:gd name="connsiteY833" fmla="*/ 611512 h 1909210"/>
              <a:gd name="connsiteX834" fmla="*/ 319706 w 1581592"/>
              <a:gd name="connsiteY834" fmla="*/ 612572 h 1909210"/>
              <a:gd name="connsiteX835" fmla="*/ 318417 w 1581592"/>
              <a:gd name="connsiteY835" fmla="*/ 613020 h 1909210"/>
              <a:gd name="connsiteX836" fmla="*/ 238013 w 1581592"/>
              <a:gd name="connsiteY836" fmla="*/ 613020 h 1909210"/>
              <a:gd name="connsiteX837" fmla="*/ 234901 w 1581592"/>
              <a:gd name="connsiteY837" fmla="*/ 611634 h 1909210"/>
              <a:gd name="connsiteX838" fmla="*/ 232266 w 1581592"/>
              <a:gd name="connsiteY838" fmla="*/ 609347 h 1909210"/>
              <a:gd name="connsiteX839" fmla="*/ 232266 w 1581592"/>
              <a:gd name="connsiteY839" fmla="*/ 584462 h 1909210"/>
              <a:gd name="connsiteX840" fmla="*/ 233343 w 1581592"/>
              <a:gd name="connsiteY840" fmla="*/ 579193 h 1909210"/>
              <a:gd name="connsiteX841" fmla="*/ 236161 w 1581592"/>
              <a:gd name="connsiteY841" fmla="*/ 573658 h 1909210"/>
              <a:gd name="connsiteX842" fmla="*/ 240001 w 1581592"/>
              <a:gd name="connsiteY842" fmla="*/ 568888 h 1909210"/>
              <a:gd name="connsiteX843" fmla="*/ 244169 w 1581592"/>
              <a:gd name="connsiteY843" fmla="*/ 566121 h 1909210"/>
              <a:gd name="connsiteX844" fmla="*/ 248030 w 1581592"/>
              <a:gd name="connsiteY844" fmla="*/ 565262 h 1909210"/>
              <a:gd name="connsiteX845" fmla="*/ 254049 w 1581592"/>
              <a:gd name="connsiteY845" fmla="*/ 564319 h 1909210"/>
              <a:gd name="connsiteX846" fmla="*/ 260175 w 1581592"/>
              <a:gd name="connsiteY846" fmla="*/ 563503 h 1909210"/>
              <a:gd name="connsiteX847" fmla="*/ 264688 w 1581592"/>
              <a:gd name="connsiteY847" fmla="*/ 562840 h 1909210"/>
              <a:gd name="connsiteX848" fmla="*/ 256216 w 1581592"/>
              <a:gd name="connsiteY848" fmla="*/ 552978 h 1909210"/>
              <a:gd name="connsiteX849" fmla="*/ 253138 w 1581592"/>
              <a:gd name="connsiteY849" fmla="*/ 539743 h 1909210"/>
              <a:gd name="connsiteX850" fmla="*/ 255127 w 1581592"/>
              <a:gd name="connsiteY850" fmla="*/ 529102 h 1909210"/>
              <a:gd name="connsiteX851" fmla="*/ 260495 w 1581592"/>
              <a:gd name="connsiteY851" fmla="*/ 520351 h 1909210"/>
              <a:gd name="connsiteX852" fmla="*/ 268417 w 1581592"/>
              <a:gd name="connsiteY852" fmla="*/ 514415 h 1909210"/>
              <a:gd name="connsiteX853" fmla="*/ 278123 w 1581592"/>
              <a:gd name="connsiteY853" fmla="*/ 512212 h 1909210"/>
              <a:gd name="connsiteX854" fmla="*/ 362703 w 1581592"/>
              <a:gd name="connsiteY854" fmla="*/ 482924 h 1909210"/>
              <a:gd name="connsiteX855" fmla="*/ 404588 w 1581592"/>
              <a:gd name="connsiteY855" fmla="*/ 524473 h 1909210"/>
              <a:gd name="connsiteX856" fmla="*/ 362703 w 1581592"/>
              <a:gd name="connsiteY856" fmla="*/ 566018 h 1909210"/>
              <a:gd name="connsiteX857" fmla="*/ 320813 w 1581592"/>
              <a:gd name="connsiteY857" fmla="*/ 524473 h 1909210"/>
              <a:gd name="connsiteX858" fmla="*/ 162031 w 1581592"/>
              <a:gd name="connsiteY858" fmla="*/ 477475 h 1909210"/>
              <a:gd name="connsiteX859" fmla="*/ 168527 w 1581592"/>
              <a:gd name="connsiteY859" fmla="*/ 479008 h 1909210"/>
              <a:gd name="connsiteX860" fmla="*/ 173865 w 1581592"/>
              <a:gd name="connsiteY860" fmla="*/ 483139 h 1909210"/>
              <a:gd name="connsiteX861" fmla="*/ 177461 w 1581592"/>
              <a:gd name="connsiteY861" fmla="*/ 489229 h 1909210"/>
              <a:gd name="connsiteX862" fmla="*/ 178769 w 1581592"/>
              <a:gd name="connsiteY862" fmla="*/ 496635 h 1909210"/>
              <a:gd name="connsiteX863" fmla="*/ 176735 w 1581592"/>
              <a:gd name="connsiteY863" fmla="*/ 505801 h 1909210"/>
              <a:gd name="connsiteX864" fmla="*/ 171135 w 1581592"/>
              <a:gd name="connsiteY864" fmla="*/ 512719 h 1909210"/>
              <a:gd name="connsiteX865" fmla="*/ 174152 w 1581592"/>
              <a:gd name="connsiteY865" fmla="*/ 513177 h 1909210"/>
              <a:gd name="connsiteX866" fmla="*/ 178222 w 1581592"/>
              <a:gd name="connsiteY866" fmla="*/ 513749 h 1909210"/>
              <a:gd name="connsiteX867" fmla="*/ 182169 w 1581592"/>
              <a:gd name="connsiteY867" fmla="*/ 514401 h 1909210"/>
              <a:gd name="connsiteX868" fmla="*/ 184823 w 1581592"/>
              <a:gd name="connsiteY868" fmla="*/ 515002 h 1909210"/>
              <a:gd name="connsiteX869" fmla="*/ 187587 w 1581592"/>
              <a:gd name="connsiteY869" fmla="*/ 516883 h 1909210"/>
              <a:gd name="connsiteX870" fmla="*/ 190144 w 1581592"/>
              <a:gd name="connsiteY870" fmla="*/ 520193 h 1909210"/>
              <a:gd name="connsiteX871" fmla="*/ 192032 w 1581592"/>
              <a:gd name="connsiteY871" fmla="*/ 524090 h 1909210"/>
              <a:gd name="connsiteX872" fmla="*/ 192761 w 1581592"/>
              <a:gd name="connsiteY872" fmla="*/ 527757 h 1909210"/>
              <a:gd name="connsiteX873" fmla="*/ 192761 w 1581592"/>
              <a:gd name="connsiteY873" fmla="*/ 545076 h 1909210"/>
              <a:gd name="connsiteX874" fmla="*/ 191884 w 1581592"/>
              <a:gd name="connsiteY874" fmla="*/ 545703 h 1909210"/>
              <a:gd name="connsiteX875" fmla="*/ 190831 w 1581592"/>
              <a:gd name="connsiteY875" fmla="*/ 546583 h 1909210"/>
              <a:gd name="connsiteX876" fmla="*/ 189753 w 1581592"/>
              <a:gd name="connsiteY876" fmla="*/ 547320 h 1909210"/>
              <a:gd name="connsiteX877" fmla="*/ 188893 w 1581592"/>
              <a:gd name="connsiteY877" fmla="*/ 547629 h 1909210"/>
              <a:gd name="connsiteX878" fmla="*/ 135290 w 1581592"/>
              <a:gd name="connsiteY878" fmla="*/ 547629 h 1909210"/>
              <a:gd name="connsiteX879" fmla="*/ 133216 w 1581592"/>
              <a:gd name="connsiteY879" fmla="*/ 546667 h 1909210"/>
              <a:gd name="connsiteX880" fmla="*/ 131459 w 1581592"/>
              <a:gd name="connsiteY880" fmla="*/ 545076 h 1909210"/>
              <a:gd name="connsiteX881" fmla="*/ 131459 w 1581592"/>
              <a:gd name="connsiteY881" fmla="*/ 527757 h 1909210"/>
              <a:gd name="connsiteX882" fmla="*/ 132177 w 1581592"/>
              <a:gd name="connsiteY882" fmla="*/ 524090 h 1909210"/>
              <a:gd name="connsiteX883" fmla="*/ 134056 w 1581592"/>
              <a:gd name="connsiteY883" fmla="*/ 520238 h 1909210"/>
              <a:gd name="connsiteX884" fmla="*/ 136616 w 1581592"/>
              <a:gd name="connsiteY884" fmla="*/ 516919 h 1909210"/>
              <a:gd name="connsiteX885" fmla="*/ 139394 w 1581592"/>
              <a:gd name="connsiteY885" fmla="*/ 514993 h 1909210"/>
              <a:gd name="connsiteX886" fmla="*/ 141968 w 1581592"/>
              <a:gd name="connsiteY886" fmla="*/ 514395 h 1909210"/>
              <a:gd name="connsiteX887" fmla="*/ 145981 w 1581592"/>
              <a:gd name="connsiteY887" fmla="*/ 513739 h 1909210"/>
              <a:gd name="connsiteX888" fmla="*/ 150065 w 1581592"/>
              <a:gd name="connsiteY888" fmla="*/ 513170 h 1909210"/>
              <a:gd name="connsiteX889" fmla="*/ 153074 w 1581592"/>
              <a:gd name="connsiteY889" fmla="*/ 512709 h 1909210"/>
              <a:gd name="connsiteX890" fmla="*/ 147426 w 1581592"/>
              <a:gd name="connsiteY890" fmla="*/ 505846 h 1909210"/>
              <a:gd name="connsiteX891" fmla="*/ 145374 w 1581592"/>
              <a:gd name="connsiteY891" fmla="*/ 496635 h 1909210"/>
              <a:gd name="connsiteX892" fmla="*/ 146699 w 1581592"/>
              <a:gd name="connsiteY892" fmla="*/ 489229 h 1909210"/>
              <a:gd name="connsiteX893" fmla="*/ 150278 w 1581592"/>
              <a:gd name="connsiteY893" fmla="*/ 483139 h 1909210"/>
              <a:gd name="connsiteX894" fmla="*/ 155560 w 1581592"/>
              <a:gd name="connsiteY894" fmla="*/ 479008 h 1909210"/>
              <a:gd name="connsiteX895" fmla="*/ 162031 w 1581592"/>
              <a:gd name="connsiteY895" fmla="*/ 477475 h 1909210"/>
              <a:gd name="connsiteX896" fmla="*/ 1015569 w 1581592"/>
              <a:gd name="connsiteY896" fmla="*/ 465214 h 1909210"/>
              <a:gd name="connsiteX897" fmla="*/ 1083683 w 1581592"/>
              <a:gd name="connsiteY897" fmla="*/ 533327 h 1909210"/>
              <a:gd name="connsiteX898" fmla="*/ 1015569 w 1581592"/>
              <a:gd name="connsiteY898" fmla="*/ 601441 h 1909210"/>
              <a:gd name="connsiteX899" fmla="*/ 947456 w 1581592"/>
              <a:gd name="connsiteY899" fmla="*/ 533327 h 1909210"/>
              <a:gd name="connsiteX900" fmla="*/ 1120464 w 1581592"/>
              <a:gd name="connsiteY900" fmla="*/ 434563 h 1909210"/>
              <a:gd name="connsiteX901" fmla="*/ 1162009 w 1581592"/>
              <a:gd name="connsiteY901" fmla="*/ 476453 h 1909210"/>
              <a:gd name="connsiteX902" fmla="*/ 1120464 w 1581592"/>
              <a:gd name="connsiteY902" fmla="*/ 518339 h 1909210"/>
              <a:gd name="connsiteX903" fmla="*/ 1078915 w 1581592"/>
              <a:gd name="connsiteY903" fmla="*/ 476453 h 1909210"/>
              <a:gd name="connsiteX904" fmla="*/ 483825 w 1581592"/>
              <a:gd name="connsiteY904" fmla="*/ 429114 h 1909210"/>
              <a:gd name="connsiteX905" fmla="*/ 493570 w 1581592"/>
              <a:gd name="connsiteY905" fmla="*/ 431317 h 1909210"/>
              <a:gd name="connsiteX906" fmla="*/ 501577 w 1581592"/>
              <a:gd name="connsiteY906" fmla="*/ 437253 h 1909210"/>
              <a:gd name="connsiteX907" fmla="*/ 506971 w 1581592"/>
              <a:gd name="connsiteY907" fmla="*/ 446004 h 1909210"/>
              <a:gd name="connsiteX908" fmla="*/ 508934 w 1581592"/>
              <a:gd name="connsiteY908" fmla="*/ 456645 h 1909210"/>
              <a:gd name="connsiteX909" fmla="*/ 505881 w 1581592"/>
              <a:gd name="connsiteY909" fmla="*/ 469815 h 1909210"/>
              <a:gd name="connsiteX910" fmla="*/ 497482 w 1581592"/>
              <a:gd name="connsiteY910" fmla="*/ 479756 h 1909210"/>
              <a:gd name="connsiteX911" fmla="*/ 502007 w 1581592"/>
              <a:gd name="connsiteY911" fmla="*/ 480414 h 1909210"/>
              <a:gd name="connsiteX912" fmla="*/ 508112 w 1581592"/>
              <a:gd name="connsiteY912" fmla="*/ 481235 h 1909210"/>
              <a:gd name="connsiteX913" fmla="*/ 514034 w 1581592"/>
              <a:gd name="connsiteY913" fmla="*/ 482173 h 1909210"/>
              <a:gd name="connsiteX914" fmla="*/ 518014 w 1581592"/>
              <a:gd name="connsiteY914" fmla="*/ 483037 h 1909210"/>
              <a:gd name="connsiteX915" fmla="*/ 522160 w 1581592"/>
              <a:gd name="connsiteY915" fmla="*/ 485739 h 1909210"/>
              <a:gd name="connsiteX916" fmla="*/ 525996 w 1581592"/>
              <a:gd name="connsiteY916" fmla="*/ 490495 h 1909210"/>
              <a:gd name="connsiteX917" fmla="*/ 528827 w 1581592"/>
              <a:gd name="connsiteY917" fmla="*/ 496095 h 1909210"/>
              <a:gd name="connsiteX918" fmla="*/ 529921 w 1581592"/>
              <a:gd name="connsiteY918" fmla="*/ 501364 h 1909210"/>
              <a:gd name="connsiteX919" fmla="*/ 529921 w 1581592"/>
              <a:gd name="connsiteY919" fmla="*/ 526249 h 1909210"/>
              <a:gd name="connsiteX920" fmla="*/ 528606 w 1581592"/>
              <a:gd name="connsiteY920" fmla="*/ 527150 h 1909210"/>
              <a:gd name="connsiteX921" fmla="*/ 527026 w 1581592"/>
              <a:gd name="connsiteY921" fmla="*/ 528414 h 1909210"/>
              <a:gd name="connsiteX922" fmla="*/ 525408 w 1581592"/>
              <a:gd name="connsiteY922" fmla="*/ 529474 h 1909210"/>
              <a:gd name="connsiteX923" fmla="*/ 524119 w 1581592"/>
              <a:gd name="connsiteY923" fmla="*/ 529922 h 1909210"/>
              <a:gd name="connsiteX924" fmla="*/ 443715 w 1581592"/>
              <a:gd name="connsiteY924" fmla="*/ 529922 h 1909210"/>
              <a:gd name="connsiteX925" fmla="*/ 440603 w 1581592"/>
              <a:gd name="connsiteY925" fmla="*/ 528536 h 1909210"/>
              <a:gd name="connsiteX926" fmla="*/ 437968 w 1581592"/>
              <a:gd name="connsiteY926" fmla="*/ 526249 h 1909210"/>
              <a:gd name="connsiteX927" fmla="*/ 437968 w 1581592"/>
              <a:gd name="connsiteY927" fmla="*/ 501364 h 1909210"/>
              <a:gd name="connsiteX928" fmla="*/ 439045 w 1581592"/>
              <a:gd name="connsiteY928" fmla="*/ 496095 h 1909210"/>
              <a:gd name="connsiteX929" fmla="*/ 441863 w 1581592"/>
              <a:gd name="connsiteY929" fmla="*/ 490560 h 1909210"/>
              <a:gd name="connsiteX930" fmla="*/ 445703 w 1581592"/>
              <a:gd name="connsiteY930" fmla="*/ 485790 h 1909210"/>
              <a:gd name="connsiteX931" fmla="*/ 449871 w 1581592"/>
              <a:gd name="connsiteY931" fmla="*/ 483023 h 1909210"/>
              <a:gd name="connsiteX932" fmla="*/ 453732 w 1581592"/>
              <a:gd name="connsiteY932" fmla="*/ 482164 h 1909210"/>
              <a:gd name="connsiteX933" fmla="*/ 459751 w 1581592"/>
              <a:gd name="connsiteY933" fmla="*/ 481221 h 1909210"/>
              <a:gd name="connsiteX934" fmla="*/ 465877 w 1581592"/>
              <a:gd name="connsiteY934" fmla="*/ 480405 h 1909210"/>
              <a:gd name="connsiteX935" fmla="*/ 470390 w 1581592"/>
              <a:gd name="connsiteY935" fmla="*/ 479742 h 1909210"/>
              <a:gd name="connsiteX936" fmla="*/ 461918 w 1581592"/>
              <a:gd name="connsiteY936" fmla="*/ 469880 h 1909210"/>
              <a:gd name="connsiteX937" fmla="*/ 458840 w 1581592"/>
              <a:gd name="connsiteY937" fmla="*/ 456645 h 1909210"/>
              <a:gd name="connsiteX938" fmla="*/ 460829 w 1581592"/>
              <a:gd name="connsiteY938" fmla="*/ 446004 h 1909210"/>
              <a:gd name="connsiteX939" fmla="*/ 466197 w 1581592"/>
              <a:gd name="connsiteY939" fmla="*/ 437253 h 1909210"/>
              <a:gd name="connsiteX940" fmla="*/ 474119 w 1581592"/>
              <a:gd name="connsiteY940" fmla="*/ 431317 h 1909210"/>
              <a:gd name="connsiteX941" fmla="*/ 483825 w 1581592"/>
              <a:gd name="connsiteY941" fmla="*/ 429114 h 1909210"/>
              <a:gd name="connsiteX942" fmla="*/ 1348644 w 1581592"/>
              <a:gd name="connsiteY942" fmla="*/ 426389 h 1909210"/>
              <a:gd name="connsiteX943" fmla="*/ 1390189 w 1581592"/>
              <a:gd name="connsiteY943" fmla="*/ 467938 h 1909210"/>
              <a:gd name="connsiteX944" fmla="*/ 1348644 w 1581592"/>
              <a:gd name="connsiteY944" fmla="*/ 509483 h 1909210"/>
              <a:gd name="connsiteX945" fmla="*/ 1307095 w 1581592"/>
              <a:gd name="connsiteY945" fmla="*/ 467938 h 1909210"/>
              <a:gd name="connsiteX946" fmla="*/ 897053 w 1581592"/>
              <a:gd name="connsiteY946" fmla="*/ 417535 h 1909210"/>
              <a:gd name="connsiteX947" fmla="*/ 938598 w 1581592"/>
              <a:gd name="connsiteY947" fmla="*/ 459084 h 1909210"/>
              <a:gd name="connsiteX948" fmla="*/ 897053 w 1581592"/>
              <a:gd name="connsiteY948" fmla="*/ 500629 h 1909210"/>
              <a:gd name="connsiteX949" fmla="*/ 855504 w 1581592"/>
              <a:gd name="connsiteY949" fmla="*/ 459084 h 1909210"/>
              <a:gd name="connsiteX950" fmla="*/ 1233072 w 1581592"/>
              <a:gd name="connsiteY950" fmla="*/ 403231 h 1909210"/>
              <a:gd name="connsiteX951" fmla="*/ 1242817 w 1581592"/>
              <a:gd name="connsiteY951" fmla="*/ 405419 h 1909210"/>
              <a:gd name="connsiteX952" fmla="*/ 1250824 w 1581592"/>
              <a:gd name="connsiteY952" fmla="*/ 411315 h 1909210"/>
              <a:gd name="connsiteX953" fmla="*/ 1256218 w 1581592"/>
              <a:gd name="connsiteY953" fmla="*/ 420007 h 1909210"/>
              <a:gd name="connsiteX954" fmla="*/ 1258181 w 1581592"/>
              <a:gd name="connsiteY954" fmla="*/ 430576 h 1909210"/>
              <a:gd name="connsiteX955" fmla="*/ 1255128 w 1581592"/>
              <a:gd name="connsiteY955" fmla="*/ 443657 h 1909210"/>
              <a:gd name="connsiteX956" fmla="*/ 1246729 w 1581592"/>
              <a:gd name="connsiteY956" fmla="*/ 453531 h 1909210"/>
              <a:gd name="connsiteX957" fmla="*/ 1251254 w 1581592"/>
              <a:gd name="connsiteY957" fmla="*/ 454184 h 1909210"/>
              <a:gd name="connsiteX958" fmla="*/ 1257359 w 1581592"/>
              <a:gd name="connsiteY958" fmla="*/ 455000 h 1909210"/>
              <a:gd name="connsiteX959" fmla="*/ 1263281 w 1581592"/>
              <a:gd name="connsiteY959" fmla="*/ 455932 h 1909210"/>
              <a:gd name="connsiteX960" fmla="*/ 1267261 w 1581592"/>
              <a:gd name="connsiteY960" fmla="*/ 456790 h 1909210"/>
              <a:gd name="connsiteX961" fmla="*/ 1271407 w 1581592"/>
              <a:gd name="connsiteY961" fmla="*/ 459474 h 1909210"/>
              <a:gd name="connsiteX962" fmla="*/ 1275243 w 1581592"/>
              <a:gd name="connsiteY962" fmla="*/ 464197 h 1909210"/>
              <a:gd name="connsiteX963" fmla="*/ 1278074 w 1581592"/>
              <a:gd name="connsiteY963" fmla="*/ 469760 h 1909210"/>
              <a:gd name="connsiteX964" fmla="*/ 1279168 w 1581592"/>
              <a:gd name="connsiteY964" fmla="*/ 474993 h 1909210"/>
              <a:gd name="connsiteX965" fmla="*/ 1279168 w 1581592"/>
              <a:gd name="connsiteY965" fmla="*/ 499710 h 1909210"/>
              <a:gd name="connsiteX966" fmla="*/ 1277853 w 1581592"/>
              <a:gd name="connsiteY966" fmla="*/ 500604 h 1909210"/>
              <a:gd name="connsiteX967" fmla="*/ 1276273 w 1581592"/>
              <a:gd name="connsiteY967" fmla="*/ 501861 h 1909210"/>
              <a:gd name="connsiteX968" fmla="*/ 1274655 w 1581592"/>
              <a:gd name="connsiteY968" fmla="*/ 502913 h 1909210"/>
              <a:gd name="connsiteX969" fmla="*/ 1273366 w 1581592"/>
              <a:gd name="connsiteY969" fmla="*/ 503358 h 1909210"/>
              <a:gd name="connsiteX970" fmla="*/ 1192962 w 1581592"/>
              <a:gd name="connsiteY970" fmla="*/ 503358 h 1909210"/>
              <a:gd name="connsiteX971" fmla="*/ 1189850 w 1581592"/>
              <a:gd name="connsiteY971" fmla="*/ 501981 h 1909210"/>
              <a:gd name="connsiteX972" fmla="*/ 1187215 w 1581592"/>
              <a:gd name="connsiteY972" fmla="*/ 499710 h 1909210"/>
              <a:gd name="connsiteX973" fmla="*/ 1187215 w 1581592"/>
              <a:gd name="connsiteY973" fmla="*/ 474993 h 1909210"/>
              <a:gd name="connsiteX974" fmla="*/ 1188292 w 1581592"/>
              <a:gd name="connsiteY974" fmla="*/ 469760 h 1909210"/>
              <a:gd name="connsiteX975" fmla="*/ 1191110 w 1581592"/>
              <a:gd name="connsiteY975" fmla="*/ 464262 h 1909210"/>
              <a:gd name="connsiteX976" fmla="*/ 1194950 w 1581592"/>
              <a:gd name="connsiteY976" fmla="*/ 459524 h 1909210"/>
              <a:gd name="connsiteX977" fmla="*/ 1199118 w 1581592"/>
              <a:gd name="connsiteY977" fmla="*/ 456776 h 1909210"/>
              <a:gd name="connsiteX978" fmla="*/ 1202979 w 1581592"/>
              <a:gd name="connsiteY978" fmla="*/ 455923 h 1909210"/>
              <a:gd name="connsiteX979" fmla="*/ 1208998 w 1581592"/>
              <a:gd name="connsiteY979" fmla="*/ 454986 h 1909210"/>
              <a:gd name="connsiteX980" fmla="*/ 1215124 w 1581592"/>
              <a:gd name="connsiteY980" fmla="*/ 454175 h 1909210"/>
              <a:gd name="connsiteX981" fmla="*/ 1219637 w 1581592"/>
              <a:gd name="connsiteY981" fmla="*/ 453517 h 1909210"/>
              <a:gd name="connsiteX982" fmla="*/ 1211165 w 1581592"/>
              <a:gd name="connsiteY982" fmla="*/ 443722 h 1909210"/>
              <a:gd name="connsiteX983" fmla="*/ 1208087 w 1581592"/>
              <a:gd name="connsiteY983" fmla="*/ 430576 h 1909210"/>
              <a:gd name="connsiteX984" fmla="*/ 1210076 w 1581592"/>
              <a:gd name="connsiteY984" fmla="*/ 420007 h 1909210"/>
              <a:gd name="connsiteX985" fmla="*/ 1215444 w 1581592"/>
              <a:gd name="connsiteY985" fmla="*/ 411315 h 1909210"/>
              <a:gd name="connsiteX986" fmla="*/ 1223366 w 1581592"/>
              <a:gd name="connsiteY986" fmla="*/ 405419 h 1909210"/>
              <a:gd name="connsiteX987" fmla="*/ 1233072 w 1581592"/>
              <a:gd name="connsiteY987" fmla="*/ 403231 h 1909210"/>
              <a:gd name="connsiteX988" fmla="*/ 376588 w 1581592"/>
              <a:gd name="connsiteY988" fmla="*/ 394376 h 1909210"/>
              <a:gd name="connsiteX989" fmla="*/ 383084 w 1581592"/>
              <a:gd name="connsiteY989" fmla="*/ 395909 h 1909210"/>
              <a:gd name="connsiteX990" fmla="*/ 388422 w 1581592"/>
              <a:gd name="connsiteY990" fmla="*/ 400040 h 1909210"/>
              <a:gd name="connsiteX991" fmla="*/ 392018 w 1581592"/>
              <a:gd name="connsiteY991" fmla="*/ 406130 h 1909210"/>
              <a:gd name="connsiteX992" fmla="*/ 393326 w 1581592"/>
              <a:gd name="connsiteY992" fmla="*/ 413536 h 1909210"/>
              <a:gd name="connsiteX993" fmla="*/ 391291 w 1581592"/>
              <a:gd name="connsiteY993" fmla="*/ 422702 h 1909210"/>
              <a:gd name="connsiteX994" fmla="*/ 385692 w 1581592"/>
              <a:gd name="connsiteY994" fmla="*/ 429620 h 1909210"/>
              <a:gd name="connsiteX995" fmla="*/ 388709 w 1581592"/>
              <a:gd name="connsiteY995" fmla="*/ 430078 h 1909210"/>
              <a:gd name="connsiteX996" fmla="*/ 392779 w 1581592"/>
              <a:gd name="connsiteY996" fmla="*/ 430650 h 1909210"/>
              <a:gd name="connsiteX997" fmla="*/ 396726 w 1581592"/>
              <a:gd name="connsiteY997" fmla="*/ 431302 h 1909210"/>
              <a:gd name="connsiteX998" fmla="*/ 399380 w 1581592"/>
              <a:gd name="connsiteY998" fmla="*/ 431903 h 1909210"/>
              <a:gd name="connsiteX999" fmla="*/ 402144 w 1581592"/>
              <a:gd name="connsiteY999" fmla="*/ 433784 h 1909210"/>
              <a:gd name="connsiteX1000" fmla="*/ 404701 w 1581592"/>
              <a:gd name="connsiteY1000" fmla="*/ 437094 h 1909210"/>
              <a:gd name="connsiteX1001" fmla="*/ 406589 w 1581592"/>
              <a:gd name="connsiteY1001" fmla="*/ 440991 h 1909210"/>
              <a:gd name="connsiteX1002" fmla="*/ 407318 w 1581592"/>
              <a:gd name="connsiteY1002" fmla="*/ 444658 h 1909210"/>
              <a:gd name="connsiteX1003" fmla="*/ 407318 w 1581592"/>
              <a:gd name="connsiteY1003" fmla="*/ 461977 h 1909210"/>
              <a:gd name="connsiteX1004" fmla="*/ 406441 w 1581592"/>
              <a:gd name="connsiteY1004" fmla="*/ 462604 h 1909210"/>
              <a:gd name="connsiteX1005" fmla="*/ 405388 w 1581592"/>
              <a:gd name="connsiteY1005" fmla="*/ 463484 h 1909210"/>
              <a:gd name="connsiteX1006" fmla="*/ 404310 w 1581592"/>
              <a:gd name="connsiteY1006" fmla="*/ 464221 h 1909210"/>
              <a:gd name="connsiteX1007" fmla="*/ 403450 w 1581592"/>
              <a:gd name="connsiteY1007" fmla="*/ 464530 h 1909210"/>
              <a:gd name="connsiteX1008" fmla="*/ 349847 w 1581592"/>
              <a:gd name="connsiteY1008" fmla="*/ 464530 h 1909210"/>
              <a:gd name="connsiteX1009" fmla="*/ 347773 w 1581592"/>
              <a:gd name="connsiteY1009" fmla="*/ 463568 h 1909210"/>
              <a:gd name="connsiteX1010" fmla="*/ 346016 w 1581592"/>
              <a:gd name="connsiteY1010" fmla="*/ 461977 h 1909210"/>
              <a:gd name="connsiteX1011" fmla="*/ 346016 w 1581592"/>
              <a:gd name="connsiteY1011" fmla="*/ 444658 h 1909210"/>
              <a:gd name="connsiteX1012" fmla="*/ 346734 w 1581592"/>
              <a:gd name="connsiteY1012" fmla="*/ 440991 h 1909210"/>
              <a:gd name="connsiteX1013" fmla="*/ 348613 w 1581592"/>
              <a:gd name="connsiteY1013" fmla="*/ 437139 h 1909210"/>
              <a:gd name="connsiteX1014" fmla="*/ 351173 w 1581592"/>
              <a:gd name="connsiteY1014" fmla="*/ 433820 h 1909210"/>
              <a:gd name="connsiteX1015" fmla="*/ 353951 w 1581592"/>
              <a:gd name="connsiteY1015" fmla="*/ 431894 h 1909210"/>
              <a:gd name="connsiteX1016" fmla="*/ 356525 w 1581592"/>
              <a:gd name="connsiteY1016" fmla="*/ 431296 h 1909210"/>
              <a:gd name="connsiteX1017" fmla="*/ 360538 w 1581592"/>
              <a:gd name="connsiteY1017" fmla="*/ 430640 h 1909210"/>
              <a:gd name="connsiteX1018" fmla="*/ 364622 w 1581592"/>
              <a:gd name="connsiteY1018" fmla="*/ 430071 h 1909210"/>
              <a:gd name="connsiteX1019" fmla="*/ 367631 w 1581592"/>
              <a:gd name="connsiteY1019" fmla="*/ 429610 h 1909210"/>
              <a:gd name="connsiteX1020" fmla="*/ 361983 w 1581592"/>
              <a:gd name="connsiteY1020" fmla="*/ 422747 h 1909210"/>
              <a:gd name="connsiteX1021" fmla="*/ 359931 w 1581592"/>
              <a:gd name="connsiteY1021" fmla="*/ 413536 h 1909210"/>
              <a:gd name="connsiteX1022" fmla="*/ 361256 w 1581592"/>
              <a:gd name="connsiteY1022" fmla="*/ 406130 h 1909210"/>
              <a:gd name="connsiteX1023" fmla="*/ 364835 w 1581592"/>
              <a:gd name="connsiteY1023" fmla="*/ 400040 h 1909210"/>
              <a:gd name="connsiteX1024" fmla="*/ 370117 w 1581592"/>
              <a:gd name="connsiteY1024" fmla="*/ 395909 h 1909210"/>
              <a:gd name="connsiteX1025" fmla="*/ 376588 w 1581592"/>
              <a:gd name="connsiteY1025" fmla="*/ 394376 h 1909210"/>
              <a:gd name="connsiteX1026" fmla="*/ 577601 w 1581592"/>
              <a:gd name="connsiteY1026" fmla="*/ 386884 h 1909210"/>
              <a:gd name="connsiteX1027" fmla="*/ 619146 w 1581592"/>
              <a:gd name="connsiteY1027" fmla="*/ 428433 h 1909210"/>
              <a:gd name="connsiteX1028" fmla="*/ 577601 w 1581592"/>
              <a:gd name="connsiteY1028" fmla="*/ 469978 h 1909210"/>
              <a:gd name="connsiteX1029" fmla="*/ 536052 w 1581592"/>
              <a:gd name="connsiteY1029" fmla="*/ 428433 h 1909210"/>
              <a:gd name="connsiteX1030" fmla="*/ 1449112 w 1581592"/>
              <a:gd name="connsiteY1030" fmla="*/ 351465 h 1909210"/>
              <a:gd name="connsiteX1031" fmla="*/ 1516885 w 1581592"/>
              <a:gd name="connsiteY1031" fmla="*/ 419578 h 1909210"/>
              <a:gd name="connsiteX1032" fmla="*/ 1449112 w 1581592"/>
              <a:gd name="connsiteY1032" fmla="*/ 487692 h 1909210"/>
              <a:gd name="connsiteX1033" fmla="*/ 1381339 w 1581592"/>
              <a:gd name="connsiteY1033" fmla="*/ 419578 h 1909210"/>
              <a:gd name="connsiteX1034" fmla="*/ 720463 w 1581592"/>
              <a:gd name="connsiteY1034" fmla="*/ 346016 h 1909210"/>
              <a:gd name="connsiteX1035" fmla="*/ 734899 w 1581592"/>
              <a:gd name="connsiteY1035" fmla="*/ 349275 h 1909210"/>
              <a:gd name="connsiteX1036" fmla="*/ 746762 w 1581592"/>
              <a:gd name="connsiteY1036" fmla="*/ 358060 h 1909210"/>
              <a:gd name="connsiteX1037" fmla="*/ 754753 w 1581592"/>
              <a:gd name="connsiteY1037" fmla="*/ 371008 h 1909210"/>
              <a:gd name="connsiteX1038" fmla="*/ 757660 w 1581592"/>
              <a:gd name="connsiteY1038" fmla="*/ 386754 h 1909210"/>
              <a:gd name="connsiteX1039" fmla="*/ 753138 w 1581592"/>
              <a:gd name="connsiteY1039" fmla="*/ 406242 h 1909210"/>
              <a:gd name="connsiteX1040" fmla="*/ 740695 w 1581592"/>
              <a:gd name="connsiteY1040" fmla="*/ 420952 h 1909210"/>
              <a:gd name="connsiteX1041" fmla="*/ 747399 w 1581592"/>
              <a:gd name="connsiteY1041" fmla="*/ 421926 h 1909210"/>
              <a:gd name="connsiteX1042" fmla="*/ 756443 w 1581592"/>
              <a:gd name="connsiteY1042" fmla="*/ 423141 h 1909210"/>
              <a:gd name="connsiteX1043" fmla="*/ 765216 w 1581592"/>
              <a:gd name="connsiteY1043" fmla="*/ 424529 h 1909210"/>
              <a:gd name="connsiteX1044" fmla="*/ 771113 w 1581592"/>
              <a:gd name="connsiteY1044" fmla="*/ 425807 h 1909210"/>
              <a:gd name="connsiteX1045" fmla="*/ 777256 w 1581592"/>
              <a:gd name="connsiteY1045" fmla="*/ 429805 h 1909210"/>
              <a:gd name="connsiteX1046" fmla="*/ 782938 w 1581592"/>
              <a:gd name="connsiteY1046" fmla="*/ 436843 h 1909210"/>
              <a:gd name="connsiteX1047" fmla="*/ 787132 w 1581592"/>
              <a:gd name="connsiteY1047" fmla="*/ 445130 h 1909210"/>
              <a:gd name="connsiteX1048" fmla="*/ 788753 w 1581592"/>
              <a:gd name="connsiteY1048" fmla="*/ 452927 h 1909210"/>
              <a:gd name="connsiteX1049" fmla="*/ 788753 w 1581592"/>
              <a:gd name="connsiteY1049" fmla="*/ 489749 h 1909210"/>
              <a:gd name="connsiteX1050" fmla="*/ 786804 w 1581592"/>
              <a:gd name="connsiteY1050" fmla="*/ 491082 h 1909210"/>
              <a:gd name="connsiteX1051" fmla="*/ 784464 w 1581592"/>
              <a:gd name="connsiteY1051" fmla="*/ 492953 h 1909210"/>
              <a:gd name="connsiteX1052" fmla="*/ 782068 w 1581592"/>
              <a:gd name="connsiteY1052" fmla="*/ 494521 h 1909210"/>
              <a:gd name="connsiteX1053" fmla="*/ 780157 w 1581592"/>
              <a:gd name="connsiteY1053" fmla="*/ 495177 h 1909210"/>
              <a:gd name="connsiteX1054" fmla="*/ 661040 w 1581592"/>
              <a:gd name="connsiteY1054" fmla="*/ 495177 h 1909210"/>
              <a:gd name="connsiteX1055" fmla="*/ 656430 w 1581592"/>
              <a:gd name="connsiteY1055" fmla="*/ 493133 h 1909210"/>
              <a:gd name="connsiteX1056" fmla="*/ 652526 w 1581592"/>
              <a:gd name="connsiteY1056" fmla="*/ 489749 h 1909210"/>
              <a:gd name="connsiteX1057" fmla="*/ 652526 w 1581592"/>
              <a:gd name="connsiteY1057" fmla="*/ 452927 h 1909210"/>
              <a:gd name="connsiteX1058" fmla="*/ 654122 w 1581592"/>
              <a:gd name="connsiteY1058" fmla="*/ 445130 h 1909210"/>
              <a:gd name="connsiteX1059" fmla="*/ 658297 w 1581592"/>
              <a:gd name="connsiteY1059" fmla="*/ 436939 h 1909210"/>
              <a:gd name="connsiteX1060" fmla="*/ 663985 w 1581592"/>
              <a:gd name="connsiteY1060" fmla="*/ 429881 h 1909210"/>
              <a:gd name="connsiteX1061" fmla="*/ 670160 w 1581592"/>
              <a:gd name="connsiteY1061" fmla="*/ 425786 h 1909210"/>
              <a:gd name="connsiteX1062" fmla="*/ 675880 w 1581592"/>
              <a:gd name="connsiteY1062" fmla="*/ 424516 h 1909210"/>
              <a:gd name="connsiteX1063" fmla="*/ 684798 w 1581592"/>
              <a:gd name="connsiteY1063" fmla="*/ 423121 h 1909210"/>
              <a:gd name="connsiteX1064" fmla="*/ 693873 w 1581592"/>
              <a:gd name="connsiteY1064" fmla="*/ 421912 h 1909210"/>
              <a:gd name="connsiteX1065" fmla="*/ 700559 w 1581592"/>
              <a:gd name="connsiteY1065" fmla="*/ 420931 h 1909210"/>
              <a:gd name="connsiteX1066" fmla="*/ 688008 w 1581592"/>
              <a:gd name="connsiteY1066" fmla="*/ 406339 h 1909210"/>
              <a:gd name="connsiteX1067" fmla="*/ 683448 w 1581592"/>
              <a:gd name="connsiteY1067" fmla="*/ 386754 h 1909210"/>
              <a:gd name="connsiteX1068" fmla="*/ 686394 w 1581592"/>
              <a:gd name="connsiteY1068" fmla="*/ 371008 h 1909210"/>
              <a:gd name="connsiteX1069" fmla="*/ 694346 w 1581592"/>
              <a:gd name="connsiteY1069" fmla="*/ 358060 h 1909210"/>
              <a:gd name="connsiteX1070" fmla="*/ 706077 w 1581592"/>
              <a:gd name="connsiteY1070" fmla="*/ 349275 h 1909210"/>
              <a:gd name="connsiteX1071" fmla="*/ 720463 w 1581592"/>
              <a:gd name="connsiteY1071" fmla="*/ 346016 h 1909210"/>
              <a:gd name="connsiteX1072" fmla="*/ 1326848 w 1581592"/>
              <a:gd name="connsiteY1072" fmla="*/ 320814 h 1909210"/>
              <a:gd name="connsiteX1073" fmla="*/ 1368393 w 1581592"/>
              <a:gd name="connsiteY1073" fmla="*/ 362363 h 1909210"/>
              <a:gd name="connsiteX1074" fmla="*/ 1326848 w 1581592"/>
              <a:gd name="connsiteY1074" fmla="*/ 403908 h 1909210"/>
              <a:gd name="connsiteX1075" fmla="*/ 1285299 w 1581592"/>
              <a:gd name="connsiteY1075" fmla="*/ 362363 h 1909210"/>
              <a:gd name="connsiteX1076" fmla="*/ 1164738 w 1581592"/>
              <a:gd name="connsiteY1076" fmla="*/ 320814 h 1909210"/>
              <a:gd name="connsiteX1077" fmla="*/ 1206283 w 1581592"/>
              <a:gd name="connsiteY1077" fmla="*/ 362363 h 1909210"/>
              <a:gd name="connsiteX1078" fmla="*/ 1164738 w 1581592"/>
              <a:gd name="connsiteY1078" fmla="*/ 403908 h 1909210"/>
              <a:gd name="connsiteX1079" fmla="*/ 1123189 w 1581592"/>
              <a:gd name="connsiteY1079" fmla="*/ 362363 h 1909210"/>
              <a:gd name="connsiteX1080" fmla="*/ 1045079 w 1581592"/>
              <a:gd name="connsiteY1080" fmla="*/ 302423 h 1909210"/>
              <a:gd name="connsiteX1081" fmla="*/ 1054824 w 1581592"/>
              <a:gd name="connsiteY1081" fmla="*/ 304626 h 1909210"/>
              <a:gd name="connsiteX1082" fmla="*/ 1062831 w 1581592"/>
              <a:gd name="connsiteY1082" fmla="*/ 310562 h 1909210"/>
              <a:gd name="connsiteX1083" fmla="*/ 1068225 w 1581592"/>
              <a:gd name="connsiteY1083" fmla="*/ 319313 h 1909210"/>
              <a:gd name="connsiteX1084" fmla="*/ 1070188 w 1581592"/>
              <a:gd name="connsiteY1084" fmla="*/ 329954 h 1909210"/>
              <a:gd name="connsiteX1085" fmla="*/ 1067135 w 1581592"/>
              <a:gd name="connsiteY1085" fmla="*/ 343124 h 1909210"/>
              <a:gd name="connsiteX1086" fmla="*/ 1058736 w 1581592"/>
              <a:gd name="connsiteY1086" fmla="*/ 353065 h 1909210"/>
              <a:gd name="connsiteX1087" fmla="*/ 1063261 w 1581592"/>
              <a:gd name="connsiteY1087" fmla="*/ 353723 h 1909210"/>
              <a:gd name="connsiteX1088" fmla="*/ 1069366 w 1581592"/>
              <a:gd name="connsiteY1088" fmla="*/ 354544 h 1909210"/>
              <a:gd name="connsiteX1089" fmla="*/ 1075288 w 1581592"/>
              <a:gd name="connsiteY1089" fmla="*/ 355482 h 1909210"/>
              <a:gd name="connsiteX1090" fmla="*/ 1079268 w 1581592"/>
              <a:gd name="connsiteY1090" fmla="*/ 356346 h 1909210"/>
              <a:gd name="connsiteX1091" fmla="*/ 1083414 w 1581592"/>
              <a:gd name="connsiteY1091" fmla="*/ 359048 h 1909210"/>
              <a:gd name="connsiteX1092" fmla="*/ 1087250 w 1581592"/>
              <a:gd name="connsiteY1092" fmla="*/ 363804 h 1909210"/>
              <a:gd name="connsiteX1093" fmla="*/ 1090081 w 1581592"/>
              <a:gd name="connsiteY1093" fmla="*/ 369404 h 1909210"/>
              <a:gd name="connsiteX1094" fmla="*/ 1091175 w 1581592"/>
              <a:gd name="connsiteY1094" fmla="*/ 374673 h 1909210"/>
              <a:gd name="connsiteX1095" fmla="*/ 1091175 w 1581592"/>
              <a:gd name="connsiteY1095" fmla="*/ 399558 h 1909210"/>
              <a:gd name="connsiteX1096" fmla="*/ 1089860 w 1581592"/>
              <a:gd name="connsiteY1096" fmla="*/ 400459 h 1909210"/>
              <a:gd name="connsiteX1097" fmla="*/ 1088280 w 1581592"/>
              <a:gd name="connsiteY1097" fmla="*/ 401723 h 1909210"/>
              <a:gd name="connsiteX1098" fmla="*/ 1086662 w 1581592"/>
              <a:gd name="connsiteY1098" fmla="*/ 402783 h 1909210"/>
              <a:gd name="connsiteX1099" fmla="*/ 1085373 w 1581592"/>
              <a:gd name="connsiteY1099" fmla="*/ 403231 h 1909210"/>
              <a:gd name="connsiteX1100" fmla="*/ 1004969 w 1581592"/>
              <a:gd name="connsiteY1100" fmla="*/ 403231 h 1909210"/>
              <a:gd name="connsiteX1101" fmla="*/ 1001857 w 1581592"/>
              <a:gd name="connsiteY1101" fmla="*/ 401845 h 1909210"/>
              <a:gd name="connsiteX1102" fmla="*/ 999222 w 1581592"/>
              <a:gd name="connsiteY1102" fmla="*/ 399558 h 1909210"/>
              <a:gd name="connsiteX1103" fmla="*/ 999222 w 1581592"/>
              <a:gd name="connsiteY1103" fmla="*/ 374673 h 1909210"/>
              <a:gd name="connsiteX1104" fmla="*/ 1000299 w 1581592"/>
              <a:gd name="connsiteY1104" fmla="*/ 369404 h 1909210"/>
              <a:gd name="connsiteX1105" fmla="*/ 1003117 w 1581592"/>
              <a:gd name="connsiteY1105" fmla="*/ 363869 h 1909210"/>
              <a:gd name="connsiteX1106" fmla="*/ 1006957 w 1581592"/>
              <a:gd name="connsiteY1106" fmla="*/ 359099 h 1909210"/>
              <a:gd name="connsiteX1107" fmla="*/ 1011125 w 1581592"/>
              <a:gd name="connsiteY1107" fmla="*/ 356332 h 1909210"/>
              <a:gd name="connsiteX1108" fmla="*/ 1014986 w 1581592"/>
              <a:gd name="connsiteY1108" fmla="*/ 355473 h 1909210"/>
              <a:gd name="connsiteX1109" fmla="*/ 1021005 w 1581592"/>
              <a:gd name="connsiteY1109" fmla="*/ 354530 h 1909210"/>
              <a:gd name="connsiteX1110" fmla="*/ 1027131 w 1581592"/>
              <a:gd name="connsiteY1110" fmla="*/ 353714 h 1909210"/>
              <a:gd name="connsiteX1111" fmla="*/ 1031644 w 1581592"/>
              <a:gd name="connsiteY1111" fmla="*/ 353051 h 1909210"/>
              <a:gd name="connsiteX1112" fmla="*/ 1023172 w 1581592"/>
              <a:gd name="connsiteY1112" fmla="*/ 343189 h 1909210"/>
              <a:gd name="connsiteX1113" fmla="*/ 1020094 w 1581592"/>
              <a:gd name="connsiteY1113" fmla="*/ 329954 h 1909210"/>
              <a:gd name="connsiteX1114" fmla="*/ 1022083 w 1581592"/>
              <a:gd name="connsiteY1114" fmla="*/ 319313 h 1909210"/>
              <a:gd name="connsiteX1115" fmla="*/ 1027451 w 1581592"/>
              <a:gd name="connsiteY1115" fmla="*/ 310562 h 1909210"/>
              <a:gd name="connsiteX1116" fmla="*/ 1035373 w 1581592"/>
              <a:gd name="connsiteY1116" fmla="*/ 304626 h 1909210"/>
              <a:gd name="connsiteX1117" fmla="*/ 1045079 w 1581592"/>
              <a:gd name="connsiteY1117" fmla="*/ 302423 h 1909210"/>
              <a:gd name="connsiteX1118" fmla="*/ 354792 w 1581592"/>
              <a:gd name="connsiteY1118" fmla="*/ 284714 h 1909210"/>
              <a:gd name="connsiteX1119" fmla="*/ 361288 w 1581592"/>
              <a:gd name="connsiteY1119" fmla="*/ 286247 h 1909210"/>
              <a:gd name="connsiteX1120" fmla="*/ 366626 w 1581592"/>
              <a:gd name="connsiteY1120" fmla="*/ 290378 h 1909210"/>
              <a:gd name="connsiteX1121" fmla="*/ 370222 w 1581592"/>
              <a:gd name="connsiteY1121" fmla="*/ 296468 h 1909210"/>
              <a:gd name="connsiteX1122" fmla="*/ 371530 w 1581592"/>
              <a:gd name="connsiteY1122" fmla="*/ 303874 h 1909210"/>
              <a:gd name="connsiteX1123" fmla="*/ 369495 w 1581592"/>
              <a:gd name="connsiteY1123" fmla="*/ 313040 h 1909210"/>
              <a:gd name="connsiteX1124" fmla="*/ 363896 w 1581592"/>
              <a:gd name="connsiteY1124" fmla="*/ 319958 h 1909210"/>
              <a:gd name="connsiteX1125" fmla="*/ 366913 w 1581592"/>
              <a:gd name="connsiteY1125" fmla="*/ 320416 h 1909210"/>
              <a:gd name="connsiteX1126" fmla="*/ 370983 w 1581592"/>
              <a:gd name="connsiteY1126" fmla="*/ 320988 h 1909210"/>
              <a:gd name="connsiteX1127" fmla="*/ 374930 w 1581592"/>
              <a:gd name="connsiteY1127" fmla="*/ 321640 h 1909210"/>
              <a:gd name="connsiteX1128" fmla="*/ 377584 w 1581592"/>
              <a:gd name="connsiteY1128" fmla="*/ 322241 h 1909210"/>
              <a:gd name="connsiteX1129" fmla="*/ 380348 w 1581592"/>
              <a:gd name="connsiteY1129" fmla="*/ 324122 h 1909210"/>
              <a:gd name="connsiteX1130" fmla="*/ 382905 w 1581592"/>
              <a:gd name="connsiteY1130" fmla="*/ 327432 h 1909210"/>
              <a:gd name="connsiteX1131" fmla="*/ 384793 w 1581592"/>
              <a:gd name="connsiteY1131" fmla="*/ 331329 h 1909210"/>
              <a:gd name="connsiteX1132" fmla="*/ 385522 w 1581592"/>
              <a:gd name="connsiteY1132" fmla="*/ 334996 h 1909210"/>
              <a:gd name="connsiteX1133" fmla="*/ 385522 w 1581592"/>
              <a:gd name="connsiteY1133" fmla="*/ 352315 h 1909210"/>
              <a:gd name="connsiteX1134" fmla="*/ 384645 w 1581592"/>
              <a:gd name="connsiteY1134" fmla="*/ 352942 h 1909210"/>
              <a:gd name="connsiteX1135" fmla="*/ 383592 w 1581592"/>
              <a:gd name="connsiteY1135" fmla="*/ 353822 h 1909210"/>
              <a:gd name="connsiteX1136" fmla="*/ 382514 w 1581592"/>
              <a:gd name="connsiteY1136" fmla="*/ 354559 h 1909210"/>
              <a:gd name="connsiteX1137" fmla="*/ 381654 w 1581592"/>
              <a:gd name="connsiteY1137" fmla="*/ 354868 h 1909210"/>
              <a:gd name="connsiteX1138" fmla="*/ 328051 w 1581592"/>
              <a:gd name="connsiteY1138" fmla="*/ 354868 h 1909210"/>
              <a:gd name="connsiteX1139" fmla="*/ 325977 w 1581592"/>
              <a:gd name="connsiteY1139" fmla="*/ 353906 h 1909210"/>
              <a:gd name="connsiteX1140" fmla="*/ 324220 w 1581592"/>
              <a:gd name="connsiteY1140" fmla="*/ 352315 h 1909210"/>
              <a:gd name="connsiteX1141" fmla="*/ 324220 w 1581592"/>
              <a:gd name="connsiteY1141" fmla="*/ 334996 h 1909210"/>
              <a:gd name="connsiteX1142" fmla="*/ 324938 w 1581592"/>
              <a:gd name="connsiteY1142" fmla="*/ 331329 h 1909210"/>
              <a:gd name="connsiteX1143" fmla="*/ 326817 w 1581592"/>
              <a:gd name="connsiteY1143" fmla="*/ 327477 h 1909210"/>
              <a:gd name="connsiteX1144" fmla="*/ 329377 w 1581592"/>
              <a:gd name="connsiteY1144" fmla="*/ 324158 h 1909210"/>
              <a:gd name="connsiteX1145" fmla="*/ 332155 w 1581592"/>
              <a:gd name="connsiteY1145" fmla="*/ 322232 h 1909210"/>
              <a:gd name="connsiteX1146" fmla="*/ 334729 w 1581592"/>
              <a:gd name="connsiteY1146" fmla="*/ 321634 h 1909210"/>
              <a:gd name="connsiteX1147" fmla="*/ 338742 w 1581592"/>
              <a:gd name="connsiteY1147" fmla="*/ 320978 h 1909210"/>
              <a:gd name="connsiteX1148" fmla="*/ 342826 w 1581592"/>
              <a:gd name="connsiteY1148" fmla="*/ 320409 h 1909210"/>
              <a:gd name="connsiteX1149" fmla="*/ 345835 w 1581592"/>
              <a:gd name="connsiteY1149" fmla="*/ 319948 h 1909210"/>
              <a:gd name="connsiteX1150" fmla="*/ 340187 w 1581592"/>
              <a:gd name="connsiteY1150" fmla="*/ 313085 h 1909210"/>
              <a:gd name="connsiteX1151" fmla="*/ 338135 w 1581592"/>
              <a:gd name="connsiteY1151" fmla="*/ 303874 h 1909210"/>
              <a:gd name="connsiteX1152" fmla="*/ 339460 w 1581592"/>
              <a:gd name="connsiteY1152" fmla="*/ 296468 h 1909210"/>
              <a:gd name="connsiteX1153" fmla="*/ 343039 w 1581592"/>
              <a:gd name="connsiteY1153" fmla="*/ 290378 h 1909210"/>
              <a:gd name="connsiteX1154" fmla="*/ 348321 w 1581592"/>
              <a:gd name="connsiteY1154" fmla="*/ 286247 h 1909210"/>
              <a:gd name="connsiteX1155" fmla="*/ 354792 w 1581592"/>
              <a:gd name="connsiteY1155" fmla="*/ 284714 h 1909210"/>
              <a:gd name="connsiteX1156" fmla="*/ 1406462 w 1581592"/>
              <a:gd name="connsiteY1156" fmla="*/ 262918 h 1909210"/>
              <a:gd name="connsiteX1157" fmla="*/ 1412958 w 1581592"/>
              <a:gd name="connsiteY1157" fmla="*/ 264451 h 1909210"/>
              <a:gd name="connsiteX1158" fmla="*/ 1418296 w 1581592"/>
              <a:gd name="connsiteY1158" fmla="*/ 268582 h 1909210"/>
              <a:gd name="connsiteX1159" fmla="*/ 1421892 w 1581592"/>
              <a:gd name="connsiteY1159" fmla="*/ 274672 h 1909210"/>
              <a:gd name="connsiteX1160" fmla="*/ 1423200 w 1581592"/>
              <a:gd name="connsiteY1160" fmla="*/ 282078 h 1909210"/>
              <a:gd name="connsiteX1161" fmla="*/ 1421165 w 1581592"/>
              <a:gd name="connsiteY1161" fmla="*/ 291244 h 1909210"/>
              <a:gd name="connsiteX1162" fmla="*/ 1415566 w 1581592"/>
              <a:gd name="connsiteY1162" fmla="*/ 298162 h 1909210"/>
              <a:gd name="connsiteX1163" fmla="*/ 1418583 w 1581592"/>
              <a:gd name="connsiteY1163" fmla="*/ 298620 h 1909210"/>
              <a:gd name="connsiteX1164" fmla="*/ 1422653 w 1581592"/>
              <a:gd name="connsiteY1164" fmla="*/ 299192 h 1909210"/>
              <a:gd name="connsiteX1165" fmla="*/ 1426600 w 1581592"/>
              <a:gd name="connsiteY1165" fmla="*/ 299844 h 1909210"/>
              <a:gd name="connsiteX1166" fmla="*/ 1429254 w 1581592"/>
              <a:gd name="connsiteY1166" fmla="*/ 300445 h 1909210"/>
              <a:gd name="connsiteX1167" fmla="*/ 1432018 w 1581592"/>
              <a:gd name="connsiteY1167" fmla="*/ 302326 h 1909210"/>
              <a:gd name="connsiteX1168" fmla="*/ 1434575 w 1581592"/>
              <a:gd name="connsiteY1168" fmla="*/ 305636 h 1909210"/>
              <a:gd name="connsiteX1169" fmla="*/ 1436463 w 1581592"/>
              <a:gd name="connsiteY1169" fmla="*/ 309533 h 1909210"/>
              <a:gd name="connsiteX1170" fmla="*/ 1437192 w 1581592"/>
              <a:gd name="connsiteY1170" fmla="*/ 313200 h 1909210"/>
              <a:gd name="connsiteX1171" fmla="*/ 1437192 w 1581592"/>
              <a:gd name="connsiteY1171" fmla="*/ 330519 h 1909210"/>
              <a:gd name="connsiteX1172" fmla="*/ 1436315 w 1581592"/>
              <a:gd name="connsiteY1172" fmla="*/ 331146 h 1909210"/>
              <a:gd name="connsiteX1173" fmla="*/ 1435262 w 1581592"/>
              <a:gd name="connsiteY1173" fmla="*/ 332026 h 1909210"/>
              <a:gd name="connsiteX1174" fmla="*/ 1434184 w 1581592"/>
              <a:gd name="connsiteY1174" fmla="*/ 332763 h 1909210"/>
              <a:gd name="connsiteX1175" fmla="*/ 1433324 w 1581592"/>
              <a:gd name="connsiteY1175" fmla="*/ 333072 h 1909210"/>
              <a:gd name="connsiteX1176" fmla="*/ 1379721 w 1581592"/>
              <a:gd name="connsiteY1176" fmla="*/ 333072 h 1909210"/>
              <a:gd name="connsiteX1177" fmla="*/ 1377647 w 1581592"/>
              <a:gd name="connsiteY1177" fmla="*/ 332110 h 1909210"/>
              <a:gd name="connsiteX1178" fmla="*/ 1375890 w 1581592"/>
              <a:gd name="connsiteY1178" fmla="*/ 330519 h 1909210"/>
              <a:gd name="connsiteX1179" fmla="*/ 1375890 w 1581592"/>
              <a:gd name="connsiteY1179" fmla="*/ 313200 h 1909210"/>
              <a:gd name="connsiteX1180" fmla="*/ 1376608 w 1581592"/>
              <a:gd name="connsiteY1180" fmla="*/ 309533 h 1909210"/>
              <a:gd name="connsiteX1181" fmla="*/ 1378487 w 1581592"/>
              <a:gd name="connsiteY1181" fmla="*/ 305681 h 1909210"/>
              <a:gd name="connsiteX1182" fmla="*/ 1381047 w 1581592"/>
              <a:gd name="connsiteY1182" fmla="*/ 302362 h 1909210"/>
              <a:gd name="connsiteX1183" fmla="*/ 1383825 w 1581592"/>
              <a:gd name="connsiteY1183" fmla="*/ 300436 h 1909210"/>
              <a:gd name="connsiteX1184" fmla="*/ 1386399 w 1581592"/>
              <a:gd name="connsiteY1184" fmla="*/ 299838 h 1909210"/>
              <a:gd name="connsiteX1185" fmla="*/ 1390412 w 1581592"/>
              <a:gd name="connsiteY1185" fmla="*/ 299182 h 1909210"/>
              <a:gd name="connsiteX1186" fmla="*/ 1394496 w 1581592"/>
              <a:gd name="connsiteY1186" fmla="*/ 298613 h 1909210"/>
              <a:gd name="connsiteX1187" fmla="*/ 1397505 w 1581592"/>
              <a:gd name="connsiteY1187" fmla="*/ 298152 h 1909210"/>
              <a:gd name="connsiteX1188" fmla="*/ 1391857 w 1581592"/>
              <a:gd name="connsiteY1188" fmla="*/ 291289 h 1909210"/>
              <a:gd name="connsiteX1189" fmla="*/ 1389805 w 1581592"/>
              <a:gd name="connsiteY1189" fmla="*/ 282078 h 1909210"/>
              <a:gd name="connsiteX1190" fmla="*/ 1391130 w 1581592"/>
              <a:gd name="connsiteY1190" fmla="*/ 274672 h 1909210"/>
              <a:gd name="connsiteX1191" fmla="*/ 1394709 w 1581592"/>
              <a:gd name="connsiteY1191" fmla="*/ 268582 h 1909210"/>
              <a:gd name="connsiteX1192" fmla="*/ 1399991 w 1581592"/>
              <a:gd name="connsiteY1192" fmla="*/ 264451 h 1909210"/>
              <a:gd name="connsiteX1193" fmla="*/ 1406462 w 1581592"/>
              <a:gd name="connsiteY1193" fmla="*/ 262918 h 1909210"/>
              <a:gd name="connsiteX1194" fmla="*/ 637081 w 1581592"/>
              <a:gd name="connsiteY1194" fmla="*/ 262918 h 1909210"/>
              <a:gd name="connsiteX1195" fmla="*/ 646826 w 1581592"/>
              <a:gd name="connsiteY1195" fmla="*/ 265121 h 1909210"/>
              <a:gd name="connsiteX1196" fmla="*/ 654833 w 1581592"/>
              <a:gd name="connsiteY1196" fmla="*/ 271057 h 1909210"/>
              <a:gd name="connsiteX1197" fmla="*/ 660227 w 1581592"/>
              <a:gd name="connsiteY1197" fmla="*/ 279808 h 1909210"/>
              <a:gd name="connsiteX1198" fmla="*/ 662190 w 1581592"/>
              <a:gd name="connsiteY1198" fmla="*/ 290449 h 1909210"/>
              <a:gd name="connsiteX1199" fmla="*/ 659137 w 1581592"/>
              <a:gd name="connsiteY1199" fmla="*/ 303619 h 1909210"/>
              <a:gd name="connsiteX1200" fmla="*/ 650738 w 1581592"/>
              <a:gd name="connsiteY1200" fmla="*/ 313560 h 1909210"/>
              <a:gd name="connsiteX1201" fmla="*/ 655263 w 1581592"/>
              <a:gd name="connsiteY1201" fmla="*/ 314218 h 1909210"/>
              <a:gd name="connsiteX1202" fmla="*/ 661368 w 1581592"/>
              <a:gd name="connsiteY1202" fmla="*/ 315039 h 1909210"/>
              <a:gd name="connsiteX1203" fmla="*/ 667290 w 1581592"/>
              <a:gd name="connsiteY1203" fmla="*/ 315977 h 1909210"/>
              <a:gd name="connsiteX1204" fmla="*/ 671270 w 1581592"/>
              <a:gd name="connsiteY1204" fmla="*/ 316841 h 1909210"/>
              <a:gd name="connsiteX1205" fmla="*/ 675416 w 1581592"/>
              <a:gd name="connsiteY1205" fmla="*/ 319543 h 1909210"/>
              <a:gd name="connsiteX1206" fmla="*/ 679252 w 1581592"/>
              <a:gd name="connsiteY1206" fmla="*/ 324299 h 1909210"/>
              <a:gd name="connsiteX1207" fmla="*/ 682083 w 1581592"/>
              <a:gd name="connsiteY1207" fmla="*/ 329899 h 1909210"/>
              <a:gd name="connsiteX1208" fmla="*/ 683177 w 1581592"/>
              <a:gd name="connsiteY1208" fmla="*/ 335168 h 1909210"/>
              <a:gd name="connsiteX1209" fmla="*/ 683177 w 1581592"/>
              <a:gd name="connsiteY1209" fmla="*/ 360053 h 1909210"/>
              <a:gd name="connsiteX1210" fmla="*/ 681862 w 1581592"/>
              <a:gd name="connsiteY1210" fmla="*/ 360954 h 1909210"/>
              <a:gd name="connsiteX1211" fmla="*/ 680282 w 1581592"/>
              <a:gd name="connsiteY1211" fmla="*/ 362218 h 1909210"/>
              <a:gd name="connsiteX1212" fmla="*/ 678664 w 1581592"/>
              <a:gd name="connsiteY1212" fmla="*/ 363278 h 1909210"/>
              <a:gd name="connsiteX1213" fmla="*/ 677375 w 1581592"/>
              <a:gd name="connsiteY1213" fmla="*/ 363726 h 1909210"/>
              <a:gd name="connsiteX1214" fmla="*/ 596971 w 1581592"/>
              <a:gd name="connsiteY1214" fmla="*/ 363726 h 1909210"/>
              <a:gd name="connsiteX1215" fmla="*/ 593859 w 1581592"/>
              <a:gd name="connsiteY1215" fmla="*/ 362340 h 1909210"/>
              <a:gd name="connsiteX1216" fmla="*/ 591224 w 1581592"/>
              <a:gd name="connsiteY1216" fmla="*/ 360053 h 1909210"/>
              <a:gd name="connsiteX1217" fmla="*/ 591224 w 1581592"/>
              <a:gd name="connsiteY1217" fmla="*/ 335168 h 1909210"/>
              <a:gd name="connsiteX1218" fmla="*/ 592301 w 1581592"/>
              <a:gd name="connsiteY1218" fmla="*/ 329899 h 1909210"/>
              <a:gd name="connsiteX1219" fmla="*/ 595119 w 1581592"/>
              <a:gd name="connsiteY1219" fmla="*/ 324364 h 1909210"/>
              <a:gd name="connsiteX1220" fmla="*/ 598959 w 1581592"/>
              <a:gd name="connsiteY1220" fmla="*/ 319594 h 1909210"/>
              <a:gd name="connsiteX1221" fmla="*/ 603127 w 1581592"/>
              <a:gd name="connsiteY1221" fmla="*/ 316827 h 1909210"/>
              <a:gd name="connsiteX1222" fmla="*/ 606988 w 1581592"/>
              <a:gd name="connsiteY1222" fmla="*/ 315968 h 1909210"/>
              <a:gd name="connsiteX1223" fmla="*/ 613007 w 1581592"/>
              <a:gd name="connsiteY1223" fmla="*/ 315025 h 1909210"/>
              <a:gd name="connsiteX1224" fmla="*/ 619133 w 1581592"/>
              <a:gd name="connsiteY1224" fmla="*/ 314209 h 1909210"/>
              <a:gd name="connsiteX1225" fmla="*/ 623646 w 1581592"/>
              <a:gd name="connsiteY1225" fmla="*/ 313546 h 1909210"/>
              <a:gd name="connsiteX1226" fmla="*/ 615174 w 1581592"/>
              <a:gd name="connsiteY1226" fmla="*/ 303684 h 1909210"/>
              <a:gd name="connsiteX1227" fmla="*/ 612096 w 1581592"/>
              <a:gd name="connsiteY1227" fmla="*/ 290449 h 1909210"/>
              <a:gd name="connsiteX1228" fmla="*/ 614085 w 1581592"/>
              <a:gd name="connsiteY1228" fmla="*/ 279808 h 1909210"/>
              <a:gd name="connsiteX1229" fmla="*/ 619453 w 1581592"/>
              <a:gd name="connsiteY1229" fmla="*/ 271057 h 1909210"/>
              <a:gd name="connsiteX1230" fmla="*/ 627375 w 1581592"/>
              <a:gd name="connsiteY1230" fmla="*/ 265121 h 1909210"/>
              <a:gd name="connsiteX1231" fmla="*/ 637081 w 1581592"/>
              <a:gd name="connsiteY1231" fmla="*/ 262918 h 1909210"/>
              <a:gd name="connsiteX1232" fmla="*/ 897394 w 1581592"/>
              <a:gd name="connsiteY1232" fmla="*/ 246570 h 1909210"/>
              <a:gd name="connsiteX1233" fmla="*/ 965167 w 1581592"/>
              <a:gd name="connsiteY1233" fmla="*/ 314343 h 1909210"/>
              <a:gd name="connsiteX1234" fmla="*/ 897394 w 1581592"/>
              <a:gd name="connsiteY1234" fmla="*/ 382116 h 1909210"/>
              <a:gd name="connsiteX1235" fmla="*/ 829621 w 1581592"/>
              <a:gd name="connsiteY1235" fmla="*/ 314343 h 1909210"/>
              <a:gd name="connsiteX1236" fmla="*/ 466456 w 1581592"/>
              <a:gd name="connsiteY1236" fmla="*/ 245208 h 1909210"/>
              <a:gd name="connsiteX1237" fmla="*/ 476273 w 1581592"/>
              <a:gd name="connsiteY1237" fmla="*/ 247411 h 1909210"/>
              <a:gd name="connsiteX1238" fmla="*/ 484339 w 1581592"/>
              <a:gd name="connsiteY1238" fmla="*/ 253347 h 1909210"/>
              <a:gd name="connsiteX1239" fmla="*/ 489773 w 1581592"/>
              <a:gd name="connsiteY1239" fmla="*/ 262098 h 1909210"/>
              <a:gd name="connsiteX1240" fmla="*/ 491750 w 1581592"/>
              <a:gd name="connsiteY1240" fmla="*/ 272739 h 1909210"/>
              <a:gd name="connsiteX1241" fmla="*/ 488675 w 1581592"/>
              <a:gd name="connsiteY1241" fmla="*/ 285909 h 1909210"/>
              <a:gd name="connsiteX1242" fmla="*/ 480214 w 1581592"/>
              <a:gd name="connsiteY1242" fmla="*/ 295850 h 1909210"/>
              <a:gd name="connsiteX1243" fmla="*/ 484773 w 1581592"/>
              <a:gd name="connsiteY1243" fmla="*/ 296508 h 1909210"/>
              <a:gd name="connsiteX1244" fmla="*/ 490922 w 1581592"/>
              <a:gd name="connsiteY1244" fmla="*/ 297329 h 1909210"/>
              <a:gd name="connsiteX1245" fmla="*/ 496888 w 1581592"/>
              <a:gd name="connsiteY1245" fmla="*/ 298267 h 1909210"/>
              <a:gd name="connsiteX1246" fmla="*/ 500898 w 1581592"/>
              <a:gd name="connsiteY1246" fmla="*/ 299131 h 1909210"/>
              <a:gd name="connsiteX1247" fmla="*/ 505075 w 1581592"/>
              <a:gd name="connsiteY1247" fmla="*/ 301833 h 1909210"/>
              <a:gd name="connsiteX1248" fmla="*/ 508939 w 1581592"/>
              <a:gd name="connsiteY1248" fmla="*/ 306589 h 1909210"/>
              <a:gd name="connsiteX1249" fmla="*/ 511791 w 1581592"/>
              <a:gd name="connsiteY1249" fmla="*/ 312189 h 1909210"/>
              <a:gd name="connsiteX1250" fmla="*/ 512893 w 1581592"/>
              <a:gd name="connsiteY1250" fmla="*/ 317458 h 1909210"/>
              <a:gd name="connsiteX1251" fmla="*/ 512893 w 1581592"/>
              <a:gd name="connsiteY1251" fmla="*/ 342343 h 1909210"/>
              <a:gd name="connsiteX1252" fmla="*/ 511568 w 1581592"/>
              <a:gd name="connsiteY1252" fmla="*/ 343244 h 1909210"/>
              <a:gd name="connsiteX1253" fmla="*/ 509977 w 1581592"/>
              <a:gd name="connsiteY1253" fmla="*/ 344508 h 1909210"/>
              <a:gd name="connsiteX1254" fmla="*/ 508347 w 1581592"/>
              <a:gd name="connsiteY1254" fmla="*/ 345568 h 1909210"/>
              <a:gd name="connsiteX1255" fmla="*/ 507048 w 1581592"/>
              <a:gd name="connsiteY1255" fmla="*/ 346016 h 1909210"/>
              <a:gd name="connsiteX1256" fmla="*/ 426049 w 1581592"/>
              <a:gd name="connsiteY1256" fmla="*/ 346016 h 1909210"/>
              <a:gd name="connsiteX1257" fmla="*/ 422914 w 1581592"/>
              <a:gd name="connsiteY1257" fmla="*/ 344630 h 1909210"/>
              <a:gd name="connsiteX1258" fmla="*/ 420259 w 1581592"/>
              <a:gd name="connsiteY1258" fmla="*/ 342343 h 1909210"/>
              <a:gd name="connsiteX1259" fmla="*/ 420259 w 1581592"/>
              <a:gd name="connsiteY1259" fmla="*/ 317458 h 1909210"/>
              <a:gd name="connsiteX1260" fmla="*/ 421344 w 1581592"/>
              <a:gd name="connsiteY1260" fmla="*/ 312189 h 1909210"/>
              <a:gd name="connsiteX1261" fmla="*/ 424183 w 1581592"/>
              <a:gd name="connsiteY1261" fmla="*/ 306654 h 1909210"/>
              <a:gd name="connsiteX1262" fmla="*/ 428051 w 1581592"/>
              <a:gd name="connsiteY1262" fmla="*/ 301884 h 1909210"/>
              <a:gd name="connsiteX1263" fmla="*/ 432250 w 1581592"/>
              <a:gd name="connsiteY1263" fmla="*/ 299117 h 1909210"/>
              <a:gd name="connsiteX1264" fmla="*/ 436140 w 1581592"/>
              <a:gd name="connsiteY1264" fmla="*/ 298258 h 1909210"/>
              <a:gd name="connsiteX1265" fmla="*/ 442204 w 1581592"/>
              <a:gd name="connsiteY1265" fmla="*/ 297315 h 1909210"/>
              <a:gd name="connsiteX1266" fmla="*/ 448375 w 1581592"/>
              <a:gd name="connsiteY1266" fmla="*/ 296499 h 1909210"/>
              <a:gd name="connsiteX1267" fmla="*/ 452921 w 1581592"/>
              <a:gd name="connsiteY1267" fmla="*/ 295836 h 1909210"/>
              <a:gd name="connsiteX1268" fmla="*/ 444387 w 1581592"/>
              <a:gd name="connsiteY1268" fmla="*/ 285974 h 1909210"/>
              <a:gd name="connsiteX1269" fmla="*/ 441286 w 1581592"/>
              <a:gd name="connsiteY1269" fmla="*/ 272739 h 1909210"/>
              <a:gd name="connsiteX1270" fmla="*/ 443289 w 1581592"/>
              <a:gd name="connsiteY1270" fmla="*/ 262098 h 1909210"/>
              <a:gd name="connsiteX1271" fmla="*/ 448697 w 1581592"/>
              <a:gd name="connsiteY1271" fmla="*/ 253347 h 1909210"/>
              <a:gd name="connsiteX1272" fmla="*/ 456678 w 1581592"/>
              <a:gd name="connsiteY1272" fmla="*/ 247411 h 1909210"/>
              <a:gd name="connsiteX1273" fmla="*/ 466456 w 1581592"/>
              <a:gd name="connsiteY1273" fmla="*/ 245208 h 1909210"/>
              <a:gd name="connsiteX1274" fmla="*/ 45857 w 1581592"/>
              <a:gd name="connsiteY1274" fmla="*/ 245208 h 1909210"/>
              <a:gd name="connsiteX1275" fmla="*/ 55602 w 1581592"/>
              <a:gd name="connsiteY1275" fmla="*/ 247411 h 1909210"/>
              <a:gd name="connsiteX1276" fmla="*/ 63609 w 1581592"/>
              <a:gd name="connsiteY1276" fmla="*/ 253347 h 1909210"/>
              <a:gd name="connsiteX1277" fmla="*/ 69003 w 1581592"/>
              <a:gd name="connsiteY1277" fmla="*/ 262098 h 1909210"/>
              <a:gd name="connsiteX1278" fmla="*/ 70966 w 1581592"/>
              <a:gd name="connsiteY1278" fmla="*/ 272739 h 1909210"/>
              <a:gd name="connsiteX1279" fmla="*/ 67913 w 1581592"/>
              <a:gd name="connsiteY1279" fmla="*/ 285909 h 1909210"/>
              <a:gd name="connsiteX1280" fmla="*/ 59514 w 1581592"/>
              <a:gd name="connsiteY1280" fmla="*/ 295850 h 1909210"/>
              <a:gd name="connsiteX1281" fmla="*/ 64039 w 1581592"/>
              <a:gd name="connsiteY1281" fmla="*/ 296508 h 1909210"/>
              <a:gd name="connsiteX1282" fmla="*/ 70144 w 1581592"/>
              <a:gd name="connsiteY1282" fmla="*/ 297329 h 1909210"/>
              <a:gd name="connsiteX1283" fmla="*/ 76066 w 1581592"/>
              <a:gd name="connsiteY1283" fmla="*/ 298267 h 1909210"/>
              <a:gd name="connsiteX1284" fmla="*/ 80046 w 1581592"/>
              <a:gd name="connsiteY1284" fmla="*/ 299131 h 1909210"/>
              <a:gd name="connsiteX1285" fmla="*/ 84192 w 1581592"/>
              <a:gd name="connsiteY1285" fmla="*/ 301833 h 1909210"/>
              <a:gd name="connsiteX1286" fmla="*/ 88028 w 1581592"/>
              <a:gd name="connsiteY1286" fmla="*/ 306589 h 1909210"/>
              <a:gd name="connsiteX1287" fmla="*/ 90859 w 1581592"/>
              <a:gd name="connsiteY1287" fmla="*/ 312189 h 1909210"/>
              <a:gd name="connsiteX1288" fmla="*/ 91953 w 1581592"/>
              <a:gd name="connsiteY1288" fmla="*/ 317458 h 1909210"/>
              <a:gd name="connsiteX1289" fmla="*/ 91953 w 1581592"/>
              <a:gd name="connsiteY1289" fmla="*/ 342343 h 1909210"/>
              <a:gd name="connsiteX1290" fmla="*/ 90638 w 1581592"/>
              <a:gd name="connsiteY1290" fmla="*/ 343244 h 1909210"/>
              <a:gd name="connsiteX1291" fmla="*/ 89058 w 1581592"/>
              <a:gd name="connsiteY1291" fmla="*/ 344508 h 1909210"/>
              <a:gd name="connsiteX1292" fmla="*/ 87440 w 1581592"/>
              <a:gd name="connsiteY1292" fmla="*/ 345568 h 1909210"/>
              <a:gd name="connsiteX1293" fmla="*/ 86151 w 1581592"/>
              <a:gd name="connsiteY1293" fmla="*/ 346016 h 1909210"/>
              <a:gd name="connsiteX1294" fmla="*/ 5747 w 1581592"/>
              <a:gd name="connsiteY1294" fmla="*/ 346016 h 1909210"/>
              <a:gd name="connsiteX1295" fmla="*/ 2635 w 1581592"/>
              <a:gd name="connsiteY1295" fmla="*/ 344630 h 1909210"/>
              <a:gd name="connsiteX1296" fmla="*/ 0 w 1581592"/>
              <a:gd name="connsiteY1296" fmla="*/ 342343 h 1909210"/>
              <a:gd name="connsiteX1297" fmla="*/ 0 w 1581592"/>
              <a:gd name="connsiteY1297" fmla="*/ 317458 h 1909210"/>
              <a:gd name="connsiteX1298" fmla="*/ 1077 w 1581592"/>
              <a:gd name="connsiteY1298" fmla="*/ 312189 h 1909210"/>
              <a:gd name="connsiteX1299" fmla="*/ 3895 w 1581592"/>
              <a:gd name="connsiteY1299" fmla="*/ 306654 h 1909210"/>
              <a:gd name="connsiteX1300" fmla="*/ 7735 w 1581592"/>
              <a:gd name="connsiteY1300" fmla="*/ 301884 h 1909210"/>
              <a:gd name="connsiteX1301" fmla="*/ 11903 w 1581592"/>
              <a:gd name="connsiteY1301" fmla="*/ 299117 h 1909210"/>
              <a:gd name="connsiteX1302" fmla="*/ 15764 w 1581592"/>
              <a:gd name="connsiteY1302" fmla="*/ 298258 h 1909210"/>
              <a:gd name="connsiteX1303" fmla="*/ 21783 w 1581592"/>
              <a:gd name="connsiteY1303" fmla="*/ 297315 h 1909210"/>
              <a:gd name="connsiteX1304" fmla="*/ 27909 w 1581592"/>
              <a:gd name="connsiteY1304" fmla="*/ 296499 h 1909210"/>
              <a:gd name="connsiteX1305" fmla="*/ 32422 w 1581592"/>
              <a:gd name="connsiteY1305" fmla="*/ 295836 h 1909210"/>
              <a:gd name="connsiteX1306" fmla="*/ 23950 w 1581592"/>
              <a:gd name="connsiteY1306" fmla="*/ 285974 h 1909210"/>
              <a:gd name="connsiteX1307" fmla="*/ 20872 w 1581592"/>
              <a:gd name="connsiteY1307" fmla="*/ 272739 h 1909210"/>
              <a:gd name="connsiteX1308" fmla="*/ 22861 w 1581592"/>
              <a:gd name="connsiteY1308" fmla="*/ 262098 h 1909210"/>
              <a:gd name="connsiteX1309" fmla="*/ 28229 w 1581592"/>
              <a:gd name="connsiteY1309" fmla="*/ 253347 h 1909210"/>
              <a:gd name="connsiteX1310" fmla="*/ 36151 w 1581592"/>
              <a:gd name="connsiteY1310" fmla="*/ 247411 h 1909210"/>
              <a:gd name="connsiteX1311" fmla="*/ 45857 w 1581592"/>
              <a:gd name="connsiteY1311" fmla="*/ 245208 h 1909210"/>
              <a:gd name="connsiteX1312" fmla="*/ 761507 w 1581592"/>
              <a:gd name="connsiteY1312" fmla="*/ 242484 h 1909210"/>
              <a:gd name="connsiteX1313" fmla="*/ 803052 w 1581592"/>
              <a:gd name="connsiteY1313" fmla="*/ 284033 h 1909210"/>
              <a:gd name="connsiteX1314" fmla="*/ 761507 w 1581592"/>
              <a:gd name="connsiteY1314" fmla="*/ 325578 h 1909210"/>
              <a:gd name="connsiteX1315" fmla="*/ 719958 w 1581592"/>
              <a:gd name="connsiteY1315" fmla="*/ 284033 h 1909210"/>
              <a:gd name="connsiteX1316" fmla="*/ 201297 w 1581592"/>
              <a:gd name="connsiteY1316" fmla="*/ 192761 h 1909210"/>
              <a:gd name="connsiteX1317" fmla="*/ 227282 w 1581592"/>
              <a:gd name="connsiteY1317" fmla="*/ 198700 h 1909210"/>
              <a:gd name="connsiteX1318" fmla="*/ 248636 w 1581592"/>
              <a:gd name="connsiteY1318" fmla="*/ 214704 h 1909210"/>
              <a:gd name="connsiteX1319" fmla="*/ 263019 w 1581592"/>
              <a:gd name="connsiteY1319" fmla="*/ 238295 h 1909210"/>
              <a:gd name="connsiteX1320" fmla="*/ 268253 w 1581592"/>
              <a:gd name="connsiteY1320" fmla="*/ 266982 h 1909210"/>
              <a:gd name="connsiteX1321" fmla="*/ 260113 w 1581592"/>
              <a:gd name="connsiteY1321" fmla="*/ 302489 h 1909210"/>
              <a:gd name="connsiteX1322" fmla="*/ 237715 w 1581592"/>
              <a:gd name="connsiteY1322" fmla="*/ 329289 h 1909210"/>
              <a:gd name="connsiteX1323" fmla="*/ 249782 w 1581592"/>
              <a:gd name="connsiteY1323" fmla="*/ 331063 h 1909210"/>
              <a:gd name="connsiteX1324" fmla="*/ 266062 w 1581592"/>
              <a:gd name="connsiteY1324" fmla="*/ 333277 h 1909210"/>
              <a:gd name="connsiteX1325" fmla="*/ 281853 w 1581592"/>
              <a:gd name="connsiteY1325" fmla="*/ 335806 h 1909210"/>
              <a:gd name="connsiteX1326" fmla="*/ 292467 w 1581592"/>
              <a:gd name="connsiteY1326" fmla="*/ 338134 h 1909210"/>
              <a:gd name="connsiteX1327" fmla="*/ 303524 w 1581592"/>
              <a:gd name="connsiteY1327" fmla="*/ 345419 h 1909210"/>
              <a:gd name="connsiteX1328" fmla="*/ 313752 w 1581592"/>
              <a:gd name="connsiteY1328" fmla="*/ 358240 h 1909210"/>
              <a:gd name="connsiteX1329" fmla="*/ 321301 w 1581592"/>
              <a:gd name="connsiteY1329" fmla="*/ 373338 h 1909210"/>
              <a:gd name="connsiteX1330" fmla="*/ 324219 w 1581592"/>
              <a:gd name="connsiteY1330" fmla="*/ 387543 h 1909210"/>
              <a:gd name="connsiteX1331" fmla="*/ 324219 w 1581592"/>
              <a:gd name="connsiteY1331" fmla="*/ 454631 h 1909210"/>
              <a:gd name="connsiteX1332" fmla="*/ 320711 w 1581592"/>
              <a:gd name="connsiteY1332" fmla="*/ 457059 h 1909210"/>
              <a:gd name="connsiteX1333" fmla="*/ 316499 w 1581592"/>
              <a:gd name="connsiteY1333" fmla="*/ 460469 h 1909210"/>
              <a:gd name="connsiteX1334" fmla="*/ 312186 w 1581592"/>
              <a:gd name="connsiteY1334" fmla="*/ 463325 h 1909210"/>
              <a:gd name="connsiteX1335" fmla="*/ 308746 w 1581592"/>
              <a:gd name="connsiteY1335" fmla="*/ 464533 h 1909210"/>
              <a:gd name="connsiteX1336" fmla="*/ 94337 w 1581592"/>
              <a:gd name="connsiteY1336" fmla="*/ 464533 h 1909210"/>
              <a:gd name="connsiteX1337" fmla="*/ 86038 w 1581592"/>
              <a:gd name="connsiteY1337" fmla="*/ 460796 h 1909210"/>
              <a:gd name="connsiteX1338" fmla="*/ 79011 w 1581592"/>
              <a:gd name="connsiteY1338" fmla="*/ 454631 h 1909210"/>
              <a:gd name="connsiteX1339" fmla="*/ 79011 w 1581592"/>
              <a:gd name="connsiteY1339" fmla="*/ 387543 h 1909210"/>
              <a:gd name="connsiteX1340" fmla="*/ 81883 w 1581592"/>
              <a:gd name="connsiteY1340" fmla="*/ 373338 h 1909210"/>
              <a:gd name="connsiteX1341" fmla="*/ 89398 w 1581592"/>
              <a:gd name="connsiteY1341" fmla="*/ 358416 h 1909210"/>
              <a:gd name="connsiteX1342" fmla="*/ 99638 w 1581592"/>
              <a:gd name="connsiteY1342" fmla="*/ 345557 h 1909210"/>
              <a:gd name="connsiteX1343" fmla="*/ 110752 w 1581592"/>
              <a:gd name="connsiteY1343" fmla="*/ 338096 h 1909210"/>
              <a:gd name="connsiteX1344" fmla="*/ 121048 w 1581592"/>
              <a:gd name="connsiteY1344" fmla="*/ 335781 h 1909210"/>
              <a:gd name="connsiteX1345" fmla="*/ 137100 w 1581592"/>
              <a:gd name="connsiteY1345" fmla="*/ 333239 h 1909210"/>
              <a:gd name="connsiteX1346" fmla="*/ 153436 w 1581592"/>
              <a:gd name="connsiteY1346" fmla="*/ 331037 h 1909210"/>
              <a:gd name="connsiteX1347" fmla="*/ 165470 w 1581592"/>
              <a:gd name="connsiteY1347" fmla="*/ 329251 h 1909210"/>
              <a:gd name="connsiteX1348" fmla="*/ 142879 w 1581592"/>
              <a:gd name="connsiteY1348" fmla="*/ 302665 h 1909210"/>
              <a:gd name="connsiteX1349" fmla="*/ 134671 w 1581592"/>
              <a:gd name="connsiteY1349" fmla="*/ 266982 h 1909210"/>
              <a:gd name="connsiteX1350" fmla="*/ 139972 w 1581592"/>
              <a:gd name="connsiteY1350" fmla="*/ 238295 h 1909210"/>
              <a:gd name="connsiteX1351" fmla="*/ 154288 w 1581592"/>
              <a:gd name="connsiteY1351" fmla="*/ 214704 h 1909210"/>
              <a:gd name="connsiteX1352" fmla="*/ 175414 w 1581592"/>
              <a:gd name="connsiteY1352" fmla="*/ 198700 h 1909210"/>
              <a:gd name="connsiteX1353" fmla="*/ 201297 w 1581592"/>
              <a:gd name="connsiteY1353" fmla="*/ 192761 h 1909210"/>
              <a:gd name="connsiteX1354" fmla="*/ 1088672 w 1581592"/>
              <a:gd name="connsiteY1354" fmla="*/ 187993 h 1909210"/>
              <a:gd name="connsiteX1355" fmla="*/ 1098417 w 1581592"/>
              <a:gd name="connsiteY1355" fmla="*/ 190196 h 1909210"/>
              <a:gd name="connsiteX1356" fmla="*/ 1106424 w 1581592"/>
              <a:gd name="connsiteY1356" fmla="*/ 196132 h 1909210"/>
              <a:gd name="connsiteX1357" fmla="*/ 1111818 w 1581592"/>
              <a:gd name="connsiteY1357" fmla="*/ 204883 h 1909210"/>
              <a:gd name="connsiteX1358" fmla="*/ 1113781 w 1581592"/>
              <a:gd name="connsiteY1358" fmla="*/ 215524 h 1909210"/>
              <a:gd name="connsiteX1359" fmla="*/ 1110728 w 1581592"/>
              <a:gd name="connsiteY1359" fmla="*/ 228694 h 1909210"/>
              <a:gd name="connsiteX1360" fmla="*/ 1102329 w 1581592"/>
              <a:gd name="connsiteY1360" fmla="*/ 238635 h 1909210"/>
              <a:gd name="connsiteX1361" fmla="*/ 1106854 w 1581592"/>
              <a:gd name="connsiteY1361" fmla="*/ 239293 h 1909210"/>
              <a:gd name="connsiteX1362" fmla="*/ 1112959 w 1581592"/>
              <a:gd name="connsiteY1362" fmla="*/ 240114 h 1909210"/>
              <a:gd name="connsiteX1363" fmla="*/ 1118881 w 1581592"/>
              <a:gd name="connsiteY1363" fmla="*/ 241052 h 1909210"/>
              <a:gd name="connsiteX1364" fmla="*/ 1122861 w 1581592"/>
              <a:gd name="connsiteY1364" fmla="*/ 241916 h 1909210"/>
              <a:gd name="connsiteX1365" fmla="*/ 1127007 w 1581592"/>
              <a:gd name="connsiteY1365" fmla="*/ 244618 h 1909210"/>
              <a:gd name="connsiteX1366" fmla="*/ 1130843 w 1581592"/>
              <a:gd name="connsiteY1366" fmla="*/ 249374 h 1909210"/>
              <a:gd name="connsiteX1367" fmla="*/ 1133674 w 1581592"/>
              <a:gd name="connsiteY1367" fmla="*/ 254974 h 1909210"/>
              <a:gd name="connsiteX1368" fmla="*/ 1134768 w 1581592"/>
              <a:gd name="connsiteY1368" fmla="*/ 260243 h 1909210"/>
              <a:gd name="connsiteX1369" fmla="*/ 1134768 w 1581592"/>
              <a:gd name="connsiteY1369" fmla="*/ 285128 h 1909210"/>
              <a:gd name="connsiteX1370" fmla="*/ 1133453 w 1581592"/>
              <a:gd name="connsiteY1370" fmla="*/ 286029 h 1909210"/>
              <a:gd name="connsiteX1371" fmla="*/ 1131873 w 1581592"/>
              <a:gd name="connsiteY1371" fmla="*/ 287293 h 1909210"/>
              <a:gd name="connsiteX1372" fmla="*/ 1130255 w 1581592"/>
              <a:gd name="connsiteY1372" fmla="*/ 288353 h 1909210"/>
              <a:gd name="connsiteX1373" fmla="*/ 1128966 w 1581592"/>
              <a:gd name="connsiteY1373" fmla="*/ 288801 h 1909210"/>
              <a:gd name="connsiteX1374" fmla="*/ 1048562 w 1581592"/>
              <a:gd name="connsiteY1374" fmla="*/ 288801 h 1909210"/>
              <a:gd name="connsiteX1375" fmla="*/ 1045450 w 1581592"/>
              <a:gd name="connsiteY1375" fmla="*/ 287415 h 1909210"/>
              <a:gd name="connsiteX1376" fmla="*/ 1042815 w 1581592"/>
              <a:gd name="connsiteY1376" fmla="*/ 285128 h 1909210"/>
              <a:gd name="connsiteX1377" fmla="*/ 1042815 w 1581592"/>
              <a:gd name="connsiteY1377" fmla="*/ 260243 h 1909210"/>
              <a:gd name="connsiteX1378" fmla="*/ 1043892 w 1581592"/>
              <a:gd name="connsiteY1378" fmla="*/ 254974 h 1909210"/>
              <a:gd name="connsiteX1379" fmla="*/ 1046710 w 1581592"/>
              <a:gd name="connsiteY1379" fmla="*/ 249439 h 1909210"/>
              <a:gd name="connsiteX1380" fmla="*/ 1050550 w 1581592"/>
              <a:gd name="connsiteY1380" fmla="*/ 244669 h 1909210"/>
              <a:gd name="connsiteX1381" fmla="*/ 1054718 w 1581592"/>
              <a:gd name="connsiteY1381" fmla="*/ 241902 h 1909210"/>
              <a:gd name="connsiteX1382" fmla="*/ 1058579 w 1581592"/>
              <a:gd name="connsiteY1382" fmla="*/ 241043 h 1909210"/>
              <a:gd name="connsiteX1383" fmla="*/ 1064598 w 1581592"/>
              <a:gd name="connsiteY1383" fmla="*/ 240100 h 1909210"/>
              <a:gd name="connsiteX1384" fmla="*/ 1070724 w 1581592"/>
              <a:gd name="connsiteY1384" fmla="*/ 239284 h 1909210"/>
              <a:gd name="connsiteX1385" fmla="*/ 1075237 w 1581592"/>
              <a:gd name="connsiteY1385" fmla="*/ 238621 h 1909210"/>
              <a:gd name="connsiteX1386" fmla="*/ 1066765 w 1581592"/>
              <a:gd name="connsiteY1386" fmla="*/ 228759 h 1909210"/>
              <a:gd name="connsiteX1387" fmla="*/ 1063687 w 1581592"/>
              <a:gd name="connsiteY1387" fmla="*/ 215524 h 1909210"/>
              <a:gd name="connsiteX1388" fmla="*/ 1065676 w 1581592"/>
              <a:gd name="connsiteY1388" fmla="*/ 204883 h 1909210"/>
              <a:gd name="connsiteX1389" fmla="*/ 1071044 w 1581592"/>
              <a:gd name="connsiteY1389" fmla="*/ 196132 h 1909210"/>
              <a:gd name="connsiteX1390" fmla="*/ 1078966 w 1581592"/>
              <a:gd name="connsiteY1390" fmla="*/ 190196 h 1909210"/>
              <a:gd name="connsiteX1391" fmla="*/ 1088672 w 1581592"/>
              <a:gd name="connsiteY1391" fmla="*/ 187993 h 1909210"/>
              <a:gd name="connsiteX1392" fmla="*/ 559891 w 1581592"/>
              <a:gd name="connsiteY1392" fmla="*/ 181181 h 1909210"/>
              <a:gd name="connsiteX1393" fmla="*/ 601436 w 1581592"/>
              <a:gd name="connsiteY1393" fmla="*/ 222730 h 1909210"/>
              <a:gd name="connsiteX1394" fmla="*/ 559891 w 1581592"/>
              <a:gd name="connsiteY1394" fmla="*/ 264275 h 1909210"/>
              <a:gd name="connsiteX1395" fmla="*/ 518342 w 1581592"/>
              <a:gd name="connsiteY1395" fmla="*/ 222730 h 1909210"/>
              <a:gd name="connsiteX1396" fmla="*/ 1255152 w 1581592"/>
              <a:gd name="connsiteY1396" fmla="*/ 140314 h 1909210"/>
              <a:gd name="connsiteX1397" fmla="*/ 1269588 w 1581592"/>
              <a:gd name="connsiteY1397" fmla="*/ 143559 h 1909210"/>
              <a:gd name="connsiteX1398" fmla="*/ 1281451 w 1581592"/>
              <a:gd name="connsiteY1398" fmla="*/ 152303 h 1909210"/>
              <a:gd name="connsiteX1399" fmla="*/ 1289442 w 1581592"/>
              <a:gd name="connsiteY1399" fmla="*/ 165192 h 1909210"/>
              <a:gd name="connsiteX1400" fmla="*/ 1292349 w 1581592"/>
              <a:gd name="connsiteY1400" fmla="*/ 180866 h 1909210"/>
              <a:gd name="connsiteX1401" fmla="*/ 1287827 w 1581592"/>
              <a:gd name="connsiteY1401" fmla="*/ 200265 h 1909210"/>
              <a:gd name="connsiteX1402" fmla="*/ 1275384 w 1581592"/>
              <a:gd name="connsiteY1402" fmla="*/ 214908 h 1909210"/>
              <a:gd name="connsiteX1403" fmla="*/ 1282088 w 1581592"/>
              <a:gd name="connsiteY1403" fmla="*/ 215877 h 1909210"/>
              <a:gd name="connsiteX1404" fmla="*/ 1291132 w 1581592"/>
              <a:gd name="connsiteY1404" fmla="*/ 217087 h 1909210"/>
              <a:gd name="connsiteX1405" fmla="*/ 1299905 w 1581592"/>
              <a:gd name="connsiteY1405" fmla="*/ 218469 h 1909210"/>
              <a:gd name="connsiteX1406" fmla="*/ 1305802 w 1581592"/>
              <a:gd name="connsiteY1406" fmla="*/ 219741 h 1909210"/>
              <a:gd name="connsiteX1407" fmla="*/ 1311945 w 1581592"/>
              <a:gd name="connsiteY1407" fmla="*/ 223721 h 1909210"/>
              <a:gd name="connsiteX1408" fmla="*/ 1317627 w 1581592"/>
              <a:gd name="connsiteY1408" fmla="*/ 230726 h 1909210"/>
              <a:gd name="connsiteX1409" fmla="*/ 1321821 w 1581592"/>
              <a:gd name="connsiteY1409" fmla="*/ 238975 h 1909210"/>
              <a:gd name="connsiteX1410" fmla="*/ 1323442 w 1581592"/>
              <a:gd name="connsiteY1410" fmla="*/ 246736 h 1909210"/>
              <a:gd name="connsiteX1411" fmla="*/ 1323442 w 1581592"/>
              <a:gd name="connsiteY1411" fmla="*/ 283391 h 1909210"/>
              <a:gd name="connsiteX1412" fmla="*/ 1321493 w 1581592"/>
              <a:gd name="connsiteY1412" fmla="*/ 284717 h 1909210"/>
              <a:gd name="connsiteX1413" fmla="*/ 1319153 w 1581592"/>
              <a:gd name="connsiteY1413" fmla="*/ 286580 h 1909210"/>
              <a:gd name="connsiteX1414" fmla="*/ 1316757 w 1581592"/>
              <a:gd name="connsiteY1414" fmla="*/ 288141 h 1909210"/>
              <a:gd name="connsiteX1415" fmla="*/ 1314846 w 1581592"/>
              <a:gd name="connsiteY1415" fmla="*/ 288794 h 1909210"/>
              <a:gd name="connsiteX1416" fmla="*/ 1195729 w 1581592"/>
              <a:gd name="connsiteY1416" fmla="*/ 288794 h 1909210"/>
              <a:gd name="connsiteX1417" fmla="*/ 1191119 w 1581592"/>
              <a:gd name="connsiteY1417" fmla="*/ 286759 h 1909210"/>
              <a:gd name="connsiteX1418" fmla="*/ 1187215 w 1581592"/>
              <a:gd name="connsiteY1418" fmla="*/ 283391 h 1909210"/>
              <a:gd name="connsiteX1419" fmla="*/ 1187215 w 1581592"/>
              <a:gd name="connsiteY1419" fmla="*/ 246736 h 1909210"/>
              <a:gd name="connsiteX1420" fmla="*/ 1188811 w 1581592"/>
              <a:gd name="connsiteY1420" fmla="*/ 238975 h 1909210"/>
              <a:gd name="connsiteX1421" fmla="*/ 1192986 w 1581592"/>
              <a:gd name="connsiteY1421" fmla="*/ 230822 h 1909210"/>
              <a:gd name="connsiteX1422" fmla="*/ 1198674 w 1581592"/>
              <a:gd name="connsiteY1422" fmla="*/ 223797 h 1909210"/>
              <a:gd name="connsiteX1423" fmla="*/ 1204849 w 1581592"/>
              <a:gd name="connsiteY1423" fmla="*/ 219720 h 1909210"/>
              <a:gd name="connsiteX1424" fmla="*/ 1210569 w 1581592"/>
              <a:gd name="connsiteY1424" fmla="*/ 218455 h 1909210"/>
              <a:gd name="connsiteX1425" fmla="*/ 1219487 w 1581592"/>
              <a:gd name="connsiteY1425" fmla="*/ 217067 h 1909210"/>
              <a:gd name="connsiteX1426" fmla="*/ 1228562 w 1581592"/>
              <a:gd name="connsiteY1426" fmla="*/ 215864 h 1909210"/>
              <a:gd name="connsiteX1427" fmla="*/ 1235248 w 1581592"/>
              <a:gd name="connsiteY1427" fmla="*/ 214887 h 1909210"/>
              <a:gd name="connsiteX1428" fmla="*/ 1222697 w 1581592"/>
              <a:gd name="connsiteY1428" fmla="*/ 200362 h 1909210"/>
              <a:gd name="connsiteX1429" fmla="*/ 1218137 w 1581592"/>
              <a:gd name="connsiteY1429" fmla="*/ 180866 h 1909210"/>
              <a:gd name="connsiteX1430" fmla="*/ 1221083 w 1581592"/>
              <a:gd name="connsiteY1430" fmla="*/ 165192 h 1909210"/>
              <a:gd name="connsiteX1431" fmla="*/ 1229035 w 1581592"/>
              <a:gd name="connsiteY1431" fmla="*/ 152303 h 1909210"/>
              <a:gd name="connsiteX1432" fmla="*/ 1240766 w 1581592"/>
              <a:gd name="connsiteY1432" fmla="*/ 143559 h 1909210"/>
              <a:gd name="connsiteX1433" fmla="*/ 1255152 w 1581592"/>
              <a:gd name="connsiteY1433" fmla="*/ 140314 h 1909210"/>
              <a:gd name="connsiteX1434" fmla="*/ 879683 w 1581592"/>
              <a:gd name="connsiteY1434" fmla="*/ 128053 h 1909210"/>
              <a:gd name="connsiteX1435" fmla="*/ 921569 w 1581592"/>
              <a:gd name="connsiteY1435" fmla="*/ 169943 h 1909210"/>
              <a:gd name="connsiteX1436" fmla="*/ 879683 w 1581592"/>
              <a:gd name="connsiteY1436" fmla="*/ 211829 h 1909210"/>
              <a:gd name="connsiteX1437" fmla="*/ 837794 w 1581592"/>
              <a:gd name="connsiteY1437" fmla="*/ 169943 h 1909210"/>
              <a:gd name="connsiteX1438" fmla="*/ 362704 w 1581592"/>
              <a:gd name="connsiteY1438" fmla="*/ 115112 h 1909210"/>
              <a:gd name="connsiteX1439" fmla="*/ 430477 w 1581592"/>
              <a:gd name="connsiteY1439" fmla="*/ 182884 h 1909210"/>
              <a:gd name="connsiteX1440" fmla="*/ 362704 w 1581592"/>
              <a:gd name="connsiteY1440" fmla="*/ 250657 h 1909210"/>
              <a:gd name="connsiteX1441" fmla="*/ 294931 w 1581592"/>
              <a:gd name="connsiteY1441" fmla="*/ 182884 h 1909210"/>
              <a:gd name="connsiteX1442" fmla="*/ 703094 w 1581592"/>
              <a:gd name="connsiteY1442" fmla="*/ 61302 h 1909210"/>
              <a:gd name="connsiteX1443" fmla="*/ 717458 w 1581592"/>
              <a:gd name="connsiteY1443" fmla="*/ 64562 h 1909210"/>
              <a:gd name="connsiteX1444" fmla="*/ 729262 w 1581592"/>
              <a:gd name="connsiteY1444" fmla="*/ 73346 h 1909210"/>
              <a:gd name="connsiteX1445" fmla="*/ 737213 w 1581592"/>
              <a:gd name="connsiteY1445" fmla="*/ 86294 h 1909210"/>
              <a:gd name="connsiteX1446" fmla="*/ 740106 w 1581592"/>
              <a:gd name="connsiteY1446" fmla="*/ 102040 h 1909210"/>
              <a:gd name="connsiteX1447" fmla="*/ 735607 w 1581592"/>
              <a:gd name="connsiteY1447" fmla="*/ 121528 h 1909210"/>
              <a:gd name="connsiteX1448" fmla="*/ 723225 w 1581592"/>
              <a:gd name="connsiteY1448" fmla="*/ 136238 h 1909210"/>
              <a:gd name="connsiteX1449" fmla="*/ 729896 w 1581592"/>
              <a:gd name="connsiteY1449" fmla="*/ 137212 h 1909210"/>
              <a:gd name="connsiteX1450" fmla="*/ 738895 w 1581592"/>
              <a:gd name="connsiteY1450" fmla="*/ 138427 h 1909210"/>
              <a:gd name="connsiteX1451" fmla="*/ 747624 w 1581592"/>
              <a:gd name="connsiteY1451" fmla="*/ 139815 h 1909210"/>
              <a:gd name="connsiteX1452" fmla="*/ 753491 w 1581592"/>
              <a:gd name="connsiteY1452" fmla="*/ 141093 h 1909210"/>
              <a:gd name="connsiteX1453" fmla="*/ 759603 w 1581592"/>
              <a:gd name="connsiteY1453" fmla="*/ 145091 h 1909210"/>
              <a:gd name="connsiteX1454" fmla="*/ 765257 w 1581592"/>
              <a:gd name="connsiteY1454" fmla="*/ 152129 h 1909210"/>
              <a:gd name="connsiteX1455" fmla="*/ 769430 w 1581592"/>
              <a:gd name="connsiteY1455" fmla="*/ 160416 h 1909210"/>
              <a:gd name="connsiteX1456" fmla="*/ 771043 w 1581592"/>
              <a:gd name="connsiteY1456" fmla="*/ 168213 h 1909210"/>
              <a:gd name="connsiteX1457" fmla="*/ 771043 w 1581592"/>
              <a:gd name="connsiteY1457" fmla="*/ 205035 h 1909210"/>
              <a:gd name="connsiteX1458" fmla="*/ 769104 w 1581592"/>
              <a:gd name="connsiteY1458" fmla="*/ 206368 h 1909210"/>
              <a:gd name="connsiteX1459" fmla="*/ 766776 w 1581592"/>
              <a:gd name="connsiteY1459" fmla="*/ 208239 h 1909210"/>
              <a:gd name="connsiteX1460" fmla="*/ 764391 w 1581592"/>
              <a:gd name="connsiteY1460" fmla="*/ 209807 h 1909210"/>
              <a:gd name="connsiteX1461" fmla="*/ 762490 w 1581592"/>
              <a:gd name="connsiteY1461" fmla="*/ 210463 h 1909210"/>
              <a:gd name="connsiteX1462" fmla="*/ 643969 w 1581592"/>
              <a:gd name="connsiteY1462" fmla="*/ 210463 h 1909210"/>
              <a:gd name="connsiteX1463" fmla="*/ 639381 w 1581592"/>
              <a:gd name="connsiteY1463" fmla="*/ 208419 h 1909210"/>
              <a:gd name="connsiteX1464" fmla="*/ 635497 w 1581592"/>
              <a:gd name="connsiteY1464" fmla="*/ 205035 h 1909210"/>
              <a:gd name="connsiteX1465" fmla="*/ 635497 w 1581592"/>
              <a:gd name="connsiteY1465" fmla="*/ 168213 h 1909210"/>
              <a:gd name="connsiteX1466" fmla="*/ 637085 w 1581592"/>
              <a:gd name="connsiteY1466" fmla="*/ 160416 h 1909210"/>
              <a:gd name="connsiteX1467" fmla="*/ 641239 w 1581592"/>
              <a:gd name="connsiteY1467" fmla="*/ 152225 h 1909210"/>
              <a:gd name="connsiteX1468" fmla="*/ 646899 w 1581592"/>
              <a:gd name="connsiteY1468" fmla="*/ 145167 h 1909210"/>
              <a:gd name="connsiteX1469" fmla="*/ 653043 w 1581592"/>
              <a:gd name="connsiteY1469" fmla="*/ 141072 h 1909210"/>
              <a:gd name="connsiteX1470" fmla="*/ 658734 w 1581592"/>
              <a:gd name="connsiteY1470" fmla="*/ 139802 h 1909210"/>
              <a:gd name="connsiteX1471" fmla="*/ 667608 w 1581592"/>
              <a:gd name="connsiteY1471" fmla="*/ 138407 h 1909210"/>
              <a:gd name="connsiteX1472" fmla="*/ 676638 w 1581592"/>
              <a:gd name="connsiteY1472" fmla="*/ 137198 h 1909210"/>
              <a:gd name="connsiteX1473" fmla="*/ 683290 w 1581592"/>
              <a:gd name="connsiteY1473" fmla="*/ 136217 h 1909210"/>
              <a:gd name="connsiteX1474" fmla="*/ 670802 w 1581592"/>
              <a:gd name="connsiteY1474" fmla="*/ 121625 h 1909210"/>
              <a:gd name="connsiteX1475" fmla="*/ 666265 w 1581592"/>
              <a:gd name="connsiteY1475" fmla="*/ 102040 h 1909210"/>
              <a:gd name="connsiteX1476" fmla="*/ 669195 w 1581592"/>
              <a:gd name="connsiteY1476" fmla="*/ 86294 h 1909210"/>
              <a:gd name="connsiteX1477" fmla="*/ 677108 w 1581592"/>
              <a:gd name="connsiteY1477" fmla="*/ 73346 h 1909210"/>
              <a:gd name="connsiteX1478" fmla="*/ 688780 w 1581592"/>
              <a:gd name="connsiteY1478" fmla="*/ 64562 h 1909210"/>
              <a:gd name="connsiteX1479" fmla="*/ 703094 w 1581592"/>
              <a:gd name="connsiteY1479" fmla="*/ 61302 h 1909210"/>
              <a:gd name="connsiteX1480" fmla="*/ 505622 w 1581592"/>
              <a:gd name="connsiteY1480" fmla="*/ 43593 h 1909210"/>
              <a:gd name="connsiteX1481" fmla="*/ 515367 w 1581592"/>
              <a:gd name="connsiteY1481" fmla="*/ 45796 h 1909210"/>
              <a:gd name="connsiteX1482" fmla="*/ 523374 w 1581592"/>
              <a:gd name="connsiteY1482" fmla="*/ 51732 h 1909210"/>
              <a:gd name="connsiteX1483" fmla="*/ 528768 w 1581592"/>
              <a:gd name="connsiteY1483" fmla="*/ 60483 h 1909210"/>
              <a:gd name="connsiteX1484" fmla="*/ 530731 w 1581592"/>
              <a:gd name="connsiteY1484" fmla="*/ 71124 h 1909210"/>
              <a:gd name="connsiteX1485" fmla="*/ 527678 w 1581592"/>
              <a:gd name="connsiteY1485" fmla="*/ 84294 h 1909210"/>
              <a:gd name="connsiteX1486" fmla="*/ 519279 w 1581592"/>
              <a:gd name="connsiteY1486" fmla="*/ 94235 h 1909210"/>
              <a:gd name="connsiteX1487" fmla="*/ 523804 w 1581592"/>
              <a:gd name="connsiteY1487" fmla="*/ 94893 h 1909210"/>
              <a:gd name="connsiteX1488" fmla="*/ 529909 w 1581592"/>
              <a:gd name="connsiteY1488" fmla="*/ 95714 h 1909210"/>
              <a:gd name="connsiteX1489" fmla="*/ 535831 w 1581592"/>
              <a:gd name="connsiteY1489" fmla="*/ 96652 h 1909210"/>
              <a:gd name="connsiteX1490" fmla="*/ 539811 w 1581592"/>
              <a:gd name="connsiteY1490" fmla="*/ 97516 h 1909210"/>
              <a:gd name="connsiteX1491" fmla="*/ 543957 w 1581592"/>
              <a:gd name="connsiteY1491" fmla="*/ 100218 h 1909210"/>
              <a:gd name="connsiteX1492" fmla="*/ 547793 w 1581592"/>
              <a:gd name="connsiteY1492" fmla="*/ 104974 h 1909210"/>
              <a:gd name="connsiteX1493" fmla="*/ 550624 w 1581592"/>
              <a:gd name="connsiteY1493" fmla="*/ 110574 h 1909210"/>
              <a:gd name="connsiteX1494" fmla="*/ 551718 w 1581592"/>
              <a:gd name="connsiteY1494" fmla="*/ 115843 h 1909210"/>
              <a:gd name="connsiteX1495" fmla="*/ 551718 w 1581592"/>
              <a:gd name="connsiteY1495" fmla="*/ 140728 h 1909210"/>
              <a:gd name="connsiteX1496" fmla="*/ 550403 w 1581592"/>
              <a:gd name="connsiteY1496" fmla="*/ 141629 h 1909210"/>
              <a:gd name="connsiteX1497" fmla="*/ 548823 w 1581592"/>
              <a:gd name="connsiteY1497" fmla="*/ 142893 h 1909210"/>
              <a:gd name="connsiteX1498" fmla="*/ 547205 w 1581592"/>
              <a:gd name="connsiteY1498" fmla="*/ 143953 h 1909210"/>
              <a:gd name="connsiteX1499" fmla="*/ 545916 w 1581592"/>
              <a:gd name="connsiteY1499" fmla="*/ 144401 h 1909210"/>
              <a:gd name="connsiteX1500" fmla="*/ 465512 w 1581592"/>
              <a:gd name="connsiteY1500" fmla="*/ 144401 h 1909210"/>
              <a:gd name="connsiteX1501" fmla="*/ 462400 w 1581592"/>
              <a:gd name="connsiteY1501" fmla="*/ 143015 h 1909210"/>
              <a:gd name="connsiteX1502" fmla="*/ 459765 w 1581592"/>
              <a:gd name="connsiteY1502" fmla="*/ 140728 h 1909210"/>
              <a:gd name="connsiteX1503" fmla="*/ 459765 w 1581592"/>
              <a:gd name="connsiteY1503" fmla="*/ 115843 h 1909210"/>
              <a:gd name="connsiteX1504" fmla="*/ 460842 w 1581592"/>
              <a:gd name="connsiteY1504" fmla="*/ 110574 h 1909210"/>
              <a:gd name="connsiteX1505" fmla="*/ 463660 w 1581592"/>
              <a:gd name="connsiteY1505" fmla="*/ 105039 h 1909210"/>
              <a:gd name="connsiteX1506" fmla="*/ 467500 w 1581592"/>
              <a:gd name="connsiteY1506" fmla="*/ 100269 h 1909210"/>
              <a:gd name="connsiteX1507" fmla="*/ 471668 w 1581592"/>
              <a:gd name="connsiteY1507" fmla="*/ 97502 h 1909210"/>
              <a:gd name="connsiteX1508" fmla="*/ 475529 w 1581592"/>
              <a:gd name="connsiteY1508" fmla="*/ 96643 h 1909210"/>
              <a:gd name="connsiteX1509" fmla="*/ 481548 w 1581592"/>
              <a:gd name="connsiteY1509" fmla="*/ 95700 h 1909210"/>
              <a:gd name="connsiteX1510" fmla="*/ 487674 w 1581592"/>
              <a:gd name="connsiteY1510" fmla="*/ 94884 h 1909210"/>
              <a:gd name="connsiteX1511" fmla="*/ 492187 w 1581592"/>
              <a:gd name="connsiteY1511" fmla="*/ 94221 h 1909210"/>
              <a:gd name="connsiteX1512" fmla="*/ 483715 w 1581592"/>
              <a:gd name="connsiteY1512" fmla="*/ 84359 h 1909210"/>
              <a:gd name="connsiteX1513" fmla="*/ 480637 w 1581592"/>
              <a:gd name="connsiteY1513" fmla="*/ 71124 h 1909210"/>
              <a:gd name="connsiteX1514" fmla="*/ 482626 w 1581592"/>
              <a:gd name="connsiteY1514" fmla="*/ 60483 h 1909210"/>
              <a:gd name="connsiteX1515" fmla="*/ 487994 w 1581592"/>
              <a:gd name="connsiteY1515" fmla="*/ 51732 h 1909210"/>
              <a:gd name="connsiteX1516" fmla="*/ 495916 w 1581592"/>
              <a:gd name="connsiteY1516" fmla="*/ 45796 h 1909210"/>
              <a:gd name="connsiteX1517" fmla="*/ 505622 w 1581592"/>
              <a:gd name="connsiteY1517" fmla="*/ 43593 h 1909210"/>
              <a:gd name="connsiteX1518" fmla="*/ 1014429 w 1581592"/>
              <a:gd name="connsiteY1518" fmla="*/ 39506 h 1909210"/>
              <a:gd name="connsiteX1519" fmla="*/ 1024174 w 1581592"/>
              <a:gd name="connsiteY1519" fmla="*/ 41709 h 1909210"/>
              <a:gd name="connsiteX1520" fmla="*/ 1032181 w 1581592"/>
              <a:gd name="connsiteY1520" fmla="*/ 47645 h 1909210"/>
              <a:gd name="connsiteX1521" fmla="*/ 1037575 w 1581592"/>
              <a:gd name="connsiteY1521" fmla="*/ 56396 h 1909210"/>
              <a:gd name="connsiteX1522" fmla="*/ 1039538 w 1581592"/>
              <a:gd name="connsiteY1522" fmla="*/ 67037 h 1909210"/>
              <a:gd name="connsiteX1523" fmla="*/ 1036485 w 1581592"/>
              <a:gd name="connsiteY1523" fmla="*/ 80207 h 1909210"/>
              <a:gd name="connsiteX1524" fmla="*/ 1028086 w 1581592"/>
              <a:gd name="connsiteY1524" fmla="*/ 90148 h 1909210"/>
              <a:gd name="connsiteX1525" fmla="*/ 1032611 w 1581592"/>
              <a:gd name="connsiteY1525" fmla="*/ 90806 h 1909210"/>
              <a:gd name="connsiteX1526" fmla="*/ 1038716 w 1581592"/>
              <a:gd name="connsiteY1526" fmla="*/ 91627 h 1909210"/>
              <a:gd name="connsiteX1527" fmla="*/ 1044638 w 1581592"/>
              <a:gd name="connsiteY1527" fmla="*/ 92565 h 1909210"/>
              <a:gd name="connsiteX1528" fmla="*/ 1048618 w 1581592"/>
              <a:gd name="connsiteY1528" fmla="*/ 93429 h 1909210"/>
              <a:gd name="connsiteX1529" fmla="*/ 1052764 w 1581592"/>
              <a:gd name="connsiteY1529" fmla="*/ 96131 h 1909210"/>
              <a:gd name="connsiteX1530" fmla="*/ 1056600 w 1581592"/>
              <a:gd name="connsiteY1530" fmla="*/ 100887 h 1909210"/>
              <a:gd name="connsiteX1531" fmla="*/ 1059431 w 1581592"/>
              <a:gd name="connsiteY1531" fmla="*/ 106487 h 1909210"/>
              <a:gd name="connsiteX1532" fmla="*/ 1060525 w 1581592"/>
              <a:gd name="connsiteY1532" fmla="*/ 111756 h 1909210"/>
              <a:gd name="connsiteX1533" fmla="*/ 1060525 w 1581592"/>
              <a:gd name="connsiteY1533" fmla="*/ 136641 h 1909210"/>
              <a:gd name="connsiteX1534" fmla="*/ 1059210 w 1581592"/>
              <a:gd name="connsiteY1534" fmla="*/ 137542 h 1909210"/>
              <a:gd name="connsiteX1535" fmla="*/ 1057630 w 1581592"/>
              <a:gd name="connsiteY1535" fmla="*/ 138806 h 1909210"/>
              <a:gd name="connsiteX1536" fmla="*/ 1056012 w 1581592"/>
              <a:gd name="connsiteY1536" fmla="*/ 139866 h 1909210"/>
              <a:gd name="connsiteX1537" fmla="*/ 1054723 w 1581592"/>
              <a:gd name="connsiteY1537" fmla="*/ 140314 h 1909210"/>
              <a:gd name="connsiteX1538" fmla="*/ 974319 w 1581592"/>
              <a:gd name="connsiteY1538" fmla="*/ 140314 h 1909210"/>
              <a:gd name="connsiteX1539" fmla="*/ 971207 w 1581592"/>
              <a:gd name="connsiteY1539" fmla="*/ 138928 h 1909210"/>
              <a:gd name="connsiteX1540" fmla="*/ 968572 w 1581592"/>
              <a:gd name="connsiteY1540" fmla="*/ 136641 h 1909210"/>
              <a:gd name="connsiteX1541" fmla="*/ 968572 w 1581592"/>
              <a:gd name="connsiteY1541" fmla="*/ 111756 h 1909210"/>
              <a:gd name="connsiteX1542" fmla="*/ 969649 w 1581592"/>
              <a:gd name="connsiteY1542" fmla="*/ 106487 h 1909210"/>
              <a:gd name="connsiteX1543" fmla="*/ 972467 w 1581592"/>
              <a:gd name="connsiteY1543" fmla="*/ 100952 h 1909210"/>
              <a:gd name="connsiteX1544" fmla="*/ 976307 w 1581592"/>
              <a:gd name="connsiteY1544" fmla="*/ 96182 h 1909210"/>
              <a:gd name="connsiteX1545" fmla="*/ 980475 w 1581592"/>
              <a:gd name="connsiteY1545" fmla="*/ 93415 h 1909210"/>
              <a:gd name="connsiteX1546" fmla="*/ 984336 w 1581592"/>
              <a:gd name="connsiteY1546" fmla="*/ 92556 h 1909210"/>
              <a:gd name="connsiteX1547" fmla="*/ 990355 w 1581592"/>
              <a:gd name="connsiteY1547" fmla="*/ 91613 h 1909210"/>
              <a:gd name="connsiteX1548" fmla="*/ 996481 w 1581592"/>
              <a:gd name="connsiteY1548" fmla="*/ 90797 h 1909210"/>
              <a:gd name="connsiteX1549" fmla="*/ 1000994 w 1581592"/>
              <a:gd name="connsiteY1549" fmla="*/ 90134 h 1909210"/>
              <a:gd name="connsiteX1550" fmla="*/ 992522 w 1581592"/>
              <a:gd name="connsiteY1550" fmla="*/ 80272 h 1909210"/>
              <a:gd name="connsiteX1551" fmla="*/ 989444 w 1581592"/>
              <a:gd name="connsiteY1551" fmla="*/ 67037 h 1909210"/>
              <a:gd name="connsiteX1552" fmla="*/ 991433 w 1581592"/>
              <a:gd name="connsiteY1552" fmla="*/ 56396 h 1909210"/>
              <a:gd name="connsiteX1553" fmla="*/ 996801 w 1581592"/>
              <a:gd name="connsiteY1553" fmla="*/ 47645 h 1909210"/>
              <a:gd name="connsiteX1554" fmla="*/ 1004723 w 1581592"/>
              <a:gd name="connsiteY1554" fmla="*/ 41709 h 1909210"/>
              <a:gd name="connsiteX1555" fmla="*/ 1014429 w 1581592"/>
              <a:gd name="connsiteY1555" fmla="*/ 39506 h 1909210"/>
              <a:gd name="connsiteX1556" fmla="*/ 626564 w 1581592"/>
              <a:gd name="connsiteY1556" fmla="*/ 17709 h 1909210"/>
              <a:gd name="connsiteX1557" fmla="*/ 633060 w 1581592"/>
              <a:gd name="connsiteY1557" fmla="*/ 19242 h 1909210"/>
              <a:gd name="connsiteX1558" fmla="*/ 638398 w 1581592"/>
              <a:gd name="connsiteY1558" fmla="*/ 23373 h 1909210"/>
              <a:gd name="connsiteX1559" fmla="*/ 641994 w 1581592"/>
              <a:gd name="connsiteY1559" fmla="*/ 29463 h 1909210"/>
              <a:gd name="connsiteX1560" fmla="*/ 643302 w 1581592"/>
              <a:gd name="connsiteY1560" fmla="*/ 36869 h 1909210"/>
              <a:gd name="connsiteX1561" fmla="*/ 641267 w 1581592"/>
              <a:gd name="connsiteY1561" fmla="*/ 46035 h 1909210"/>
              <a:gd name="connsiteX1562" fmla="*/ 635668 w 1581592"/>
              <a:gd name="connsiteY1562" fmla="*/ 52953 h 1909210"/>
              <a:gd name="connsiteX1563" fmla="*/ 638685 w 1581592"/>
              <a:gd name="connsiteY1563" fmla="*/ 53411 h 1909210"/>
              <a:gd name="connsiteX1564" fmla="*/ 642755 w 1581592"/>
              <a:gd name="connsiteY1564" fmla="*/ 53983 h 1909210"/>
              <a:gd name="connsiteX1565" fmla="*/ 646702 w 1581592"/>
              <a:gd name="connsiteY1565" fmla="*/ 54636 h 1909210"/>
              <a:gd name="connsiteX1566" fmla="*/ 649356 w 1581592"/>
              <a:gd name="connsiteY1566" fmla="*/ 55236 h 1909210"/>
              <a:gd name="connsiteX1567" fmla="*/ 652120 w 1581592"/>
              <a:gd name="connsiteY1567" fmla="*/ 57117 h 1909210"/>
              <a:gd name="connsiteX1568" fmla="*/ 654677 w 1581592"/>
              <a:gd name="connsiteY1568" fmla="*/ 60427 h 1909210"/>
              <a:gd name="connsiteX1569" fmla="*/ 656565 w 1581592"/>
              <a:gd name="connsiteY1569" fmla="*/ 64324 h 1909210"/>
              <a:gd name="connsiteX1570" fmla="*/ 657294 w 1581592"/>
              <a:gd name="connsiteY1570" fmla="*/ 67991 h 1909210"/>
              <a:gd name="connsiteX1571" fmla="*/ 657294 w 1581592"/>
              <a:gd name="connsiteY1571" fmla="*/ 85310 h 1909210"/>
              <a:gd name="connsiteX1572" fmla="*/ 656417 w 1581592"/>
              <a:gd name="connsiteY1572" fmla="*/ 85937 h 1909210"/>
              <a:gd name="connsiteX1573" fmla="*/ 655364 w 1581592"/>
              <a:gd name="connsiteY1573" fmla="*/ 86817 h 1909210"/>
              <a:gd name="connsiteX1574" fmla="*/ 654286 w 1581592"/>
              <a:gd name="connsiteY1574" fmla="*/ 87554 h 1909210"/>
              <a:gd name="connsiteX1575" fmla="*/ 653426 w 1581592"/>
              <a:gd name="connsiteY1575" fmla="*/ 87863 h 1909210"/>
              <a:gd name="connsiteX1576" fmla="*/ 599823 w 1581592"/>
              <a:gd name="connsiteY1576" fmla="*/ 87863 h 1909210"/>
              <a:gd name="connsiteX1577" fmla="*/ 597749 w 1581592"/>
              <a:gd name="connsiteY1577" fmla="*/ 86901 h 1909210"/>
              <a:gd name="connsiteX1578" fmla="*/ 595992 w 1581592"/>
              <a:gd name="connsiteY1578" fmla="*/ 85310 h 1909210"/>
              <a:gd name="connsiteX1579" fmla="*/ 595992 w 1581592"/>
              <a:gd name="connsiteY1579" fmla="*/ 67991 h 1909210"/>
              <a:gd name="connsiteX1580" fmla="*/ 596710 w 1581592"/>
              <a:gd name="connsiteY1580" fmla="*/ 64324 h 1909210"/>
              <a:gd name="connsiteX1581" fmla="*/ 598589 w 1581592"/>
              <a:gd name="connsiteY1581" fmla="*/ 60472 h 1909210"/>
              <a:gd name="connsiteX1582" fmla="*/ 601149 w 1581592"/>
              <a:gd name="connsiteY1582" fmla="*/ 57153 h 1909210"/>
              <a:gd name="connsiteX1583" fmla="*/ 603927 w 1581592"/>
              <a:gd name="connsiteY1583" fmla="*/ 55227 h 1909210"/>
              <a:gd name="connsiteX1584" fmla="*/ 606501 w 1581592"/>
              <a:gd name="connsiteY1584" fmla="*/ 54629 h 1909210"/>
              <a:gd name="connsiteX1585" fmla="*/ 610514 w 1581592"/>
              <a:gd name="connsiteY1585" fmla="*/ 53973 h 1909210"/>
              <a:gd name="connsiteX1586" fmla="*/ 614598 w 1581592"/>
              <a:gd name="connsiteY1586" fmla="*/ 53405 h 1909210"/>
              <a:gd name="connsiteX1587" fmla="*/ 617607 w 1581592"/>
              <a:gd name="connsiteY1587" fmla="*/ 52943 h 1909210"/>
              <a:gd name="connsiteX1588" fmla="*/ 611959 w 1581592"/>
              <a:gd name="connsiteY1588" fmla="*/ 46080 h 1909210"/>
              <a:gd name="connsiteX1589" fmla="*/ 609907 w 1581592"/>
              <a:gd name="connsiteY1589" fmla="*/ 36869 h 1909210"/>
              <a:gd name="connsiteX1590" fmla="*/ 611232 w 1581592"/>
              <a:gd name="connsiteY1590" fmla="*/ 29463 h 1909210"/>
              <a:gd name="connsiteX1591" fmla="*/ 614811 w 1581592"/>
              <a:gd name="connsiteY1591" fmla="*/ 23373 h 1909210"/>
              <a:gd name="connsiteX1592" fmla="*/ 620093 w 1581592"/>
              <a:gd name="connsiteY1592" fmla="*/ 19242 h 1909210"/>
              <a:gd name="connsiteX1593" fmla="*/ 626564 w 1581592"/>
              <a:gd name="connsiteY1593" fmla="*/ 17709 h 1909210"/>
              <a:gd name="connsiteX1594" fmla="*/ 838696 w 1581592"/>
              <a:gd name="connsiteY1594" fmla="*/ 0 h 1909210"/>
              <a:gd name="connsiteX1595" fmla="*/ 848441 w 1581592"/>
              <a:gd name="connsiteY1595" fmla="*/ 2203 h 1909210"/>
              <a:gd name="connsiteX1596" fmla="*/ 856448 w 1581592"/>
              <a:gd name="connsiteY1596" fmla="*/ 8139 h 1909210"/>
              <a:gd name="connsiteX1597" fmla="*/ 861842 w 1581592"/>
              <a:gd name="connsiteY1597" fmla="*/ 16890 h 1909210"/>
              <a:gd name="connsiteX1598" fmla="*/ 863805 w 1581592"/>
              <a:gd name="connsiteY1598" fmla="*/ 27531 h 1909210"/>
              <a:gd name="connsiteX1599" fmla="*/ 860752 w 1581592"/>
              <a:gd name="connsiteY1599" fmla="*/ 40701 h 1909210"/>
              <a:gd name="connsiteX1600" fmla="*/ 852353 w 1581592"/>
              <a:gd name="connsiteY1600" fmla="*/ 50642 h 1909210"/>
              <a:gd name="connsiteX1601" fmla="*/ 856878 w 1581592"/>
              <a:gd name="connsiteY1601" fmla="*/ 51300 h 1909210"/>
              <a:gd name="connsiteX1602" fmla="*/ 862983 w 1581592"/>
              <a:gd name="connsiteY1602" fmla="*/ 52121 h 1909210"/>
              <a:gd name="connsiteX1603" fmla="*/ 868905 w 1581592"/>
              <a:gd name="connsiteY1603" fmla="*/ 53059 h 1909210"/>
              <a:gd name="connsiteX1604" fmla="*/ 872885 w 1581592"/>
              <a:gd name="connsiteY1604" fmla="*/ 53923 h 1909210"/>
              <a:gd name="connsiteX1605" fmla="*/ 877031 w 1581592"/>
              <a:gd name="connsiteY1605" fmla="*/ 56625 h 1909210"/>
              <a:gd name="connsiteX1606" fmla="*/ 880867 w 1581592"/>
              <a:gd name="connsiteY1606" fmla="*/ 61381 h 1909210"/>
              <a:gd name="connsiteX1607" fmla="*/ 883698 w 1581592"/>
              <a:gd name="connsiteY1607" fmla="*/ 66981 h 1909210"/>
              <a:gd name="connsiteX1608" fmla="*/ 884792 w 1581592"/>
              <a:gd name="connsiteY1608" fmla="*/ 72250 h 1909210"/>
              <a:gd name="connsiteX1609" fmla="*/ 884792 w 1581592"/>
              <a:gd name="connsiteY1609" fmla="*/ 97135 h 1909210"/>
              <a:gd name="connsiteX1610" fmla="*/ 883477 w 1581592"/>
              <a:gd name="connsiteY1610" fmla="*/ 98036 h 1909210"/>
              <a:gd name="connsiteX1611" fmla="*/ 881897 w 1581592"/>
              <a:gd name="connsiteY1611" fmla="*/ 99300 h 1909210"/>
              <a:gd name="connsiteX1612" fmla="*/ 880279 w 1581592"/>
              <a:gd name="connsiteY1612" fmla="*/ 100360 h 1909210"/>
              <a:gd name="connsiteX1613" fmla="*/ 878990 w 1581592"/>
              <a:gd name="connsiteY1613" fmla="*/ 100808 h 1909210"/>
              <a:gd name="connsiteX1614" fmla="*/ 798586 w 1581592"/>
              <a:gd name="connsiteY1614" fmla="*/ 100808 h 1909210"/>
              <a:gd name="connsiteX1615" fmla="*/ 795474 w 1581592"/>
              <a:gd name="connsiteY1615" fmla="*/ 99422 h 1909210"/>
              <a:gd name="connsiteX1616" fmla="*/ 792839 w 1581592"/>
              <a:gd name="connsiteY1616" fmla="*/ 97135 h 1909210"/>
              <a:gd name="connsiteX1617" fmla="*/ 792839 w 1581592"/>
              <a:gd name="connsiteY1617" fmla="*/ 72250 h 1909210"/>
              <a:gd name="connsiteX1618" fmla="*/ 793916 w 1581592"/>
              <a:gd name="connsiteY1618" fmla="*/ 66981 h 1909210"/>
              <a:gd name="connsiteX1619" fmla="*/ 796734 w 1581592"/>
              <a:gd name="connsiteY1619" fmla="*/ 61446 h 1909210"/>
              <a:gd name="connsiteX1620" fmla="*/ 800574 w 1581592"/>
              <a:gd name="connsiteY1620" fmla="*/ 56676 h 1909210"/>
              <a:gd name="connsiteX1621" fmla="*/ 804742 w 1581592"/>
              <a:gd name="connsiteY1621" fmla="*/ 53909 h 1909210"/>
              <a:gd name="connsiteX1622" fmla="*/ 808603 w 1581592"/>
              <a:gd name="connsiteY1622" fmla="*/ 53050 h 1909210"/>
              <a:gd name="connsiteX1623" fmla="*/ 814622 w 1581592"/>
              <a:gd name="connsiteY1623" fmla="*/ 52107 h 1909210"/>
              <a:gd name="connsiteX1624" fmla="*/ 820748 w 1581592"/>
              <a:gd name="connsiteY1624" fmla="*/ 51291 h 1909210"/>
              <a:gd name="connsiteX1625" fmla="*/ 825261 w 1581592"/>
              <a:gd name="connsiteY1625" fmla="*/ 50628 h 1909210"/>
              <a:gd name="connsiteX1626" fmla="*/ 816789 w 1581592"/>
              <a:gd name="connsiteY1626" fmla="*/ 40767 h 1909210"/>
              <a:gd name="connsiteX1627" fmla="*/ 813711 w 1581592"/>
              <a:gd name="connsiteY1627" fmla="*/ 27531 h 1909210"/>
              <a:gd name="connsiteX1628" fmla="*/ 815700 w 1581592"/>
              <a:gd name="connsiteY1628" fmla="*/ 16890 h 1909210"/>
              <a:gd name="connsiteX1629" fmla="*/ 821068 w 1581592"/>
              <a:gd name="connsiteY1629" fmla="*/ 8139 h 1909210"/>
              <a:gd name="connsiteX1630" fmla="*/ 828990 w 1581592"/>
              <a:gd name="connsiteY1630" fmla="*/ 2203 h 1909210"/>
              <a:gd name="connsiteX1631" fmla="*/ 838696 w 1581592"/>
              <a:gd name="connsiteY1631" fmla="*/ 0 h 1909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</a:cxnLst>
            <a:rect l="l" t="t" r="r" b="b"/>
            <a:pathLst>
              <a:path w="1581592" h="1909210">
                <a:moveTo>
                  <a:pt x="705575" y="1830886"/>
                </a:moveTo>
                <a:cubicBezTo>
                  <a:pt x="707871" y="1830886"/>
                  <a:pt x="710044" y="1831394"/>
                  <a:pt x="712071" y="1832404"/>
                </a:cubicBezTo>
                <a:cubicBezTo>
                  <a:pt x="714106" y="1833405"/>
                  <a:pt x="715888" y="1834775"/>
                  <a:pt x="717409" y="1836496"/>
                </a:cubicBezTo>
                <a:cubicBezTo>
                  <a:pt x="718936" y="1838229"/>
                  <a:pt x="720131" y="1840240"/>
                  <a:pt x="721005" y="1842527"/>
                </a:cubicBezTo>
                <a:cubicBezTo>
                  <a:pt x="721871" y="1844813"/>
                  <a:pt x="722313" y="1847268"/>
                  <a:pt x="722313" y="1849860"/>
                </a:cubicBezTo>
                <a:cubicBezTo>
                  <a:pt x="722313" y="1853093"/>
                  <a:pt x="721635" y="1856113"/>
                  <a:pt x="720279" y="1858937"/>
                </a:cubicBezTo>
                <a:cubicBezTo>
                  <a:pt x="718962" y="1861761"/>
                  <a:pt x="717083" y="1864048"/>
                  <a:pt x="714679" y="1865788"/>
                </a:cubicBezTo>
                <a:cubicBezTo>
                  <a:pt x="715391" y="1865917"/>
                  <a:pt x="716388" y="1866058"/>
                  <a:pt x="717696" y="1866242"/>
                </a:cubicBezTo>
                <a:cubicBezTo>
                  <a:pt x="718993" y="1866409"/>
                  <a:pt x="720349" y="1866605"/>
                  <a:pt x="721766" y="1866808"/>
                </a:cubicBezTo>
                <a:cubicBezTo>
                  <a:pt x="723170" y="1867020"/>
                  <a:pt x="724487" y="1867232"/>
                  <a:pt x="725713" y="1867454"/>
                </a:cubicBezTo>
                <a:cubicBezTo>
                  <a:pt x="726931" y="1867679"/>
                  <a:pt x="727819" y="1867882"/>
                  <a:pt x="728367" y="1868049"/>
                </a:cubicBezTo>
                <a:cubicBezTo>
                  <a:pt x="729275" y="1868345"/>
                  <a:pt x="730206" y="1868976"/>
                  <a:pt x="731131" y="1869912"/>
                </a:cubicBezTo>
                <a:cubicBezTo>
                  <a:pt x="732054" y="1870864"/>
                  <a:pt x="732911" y="1871957"/>
                  <a:pt x="733688" y="1873189"/>
                </a:cubicBezTo>
                <a:cubicBezTo>
                  <a:pt x="734472" y="1874431"/>
                  <a:pt x="735102" y="1875708"/>
                  <a:pt x="735576" y="1877049"/>
                </a:cubicBezTo>
                <a:cubicBezTo>
                  <a:pt x="736067" y="1878365"/>
                  <a:pt x="736305" y="1879577"/>
                  <a:pt x="736305" y="1880680"/>
                </a:cubicBezTo>
                <a:lnTo>
                  <a:pt x="736305" y="1897831"/>
                </a:lnTo>
                <a:cubicBezTo>
                  <a:pt x="736041" y="1897963"/>
                  <a:pt x="735757" y="1898156"/>
                  <a:pt x="735428" y="1898452"/>
                </a:cubicBezTo>
                <a:cubicBezTo>
                  <a:pt x="735102" y="1898757"/>
                  <a:pt x="734750" y="1899037"/>
                  <a:pt x="734375" y="1899323"/>
                </a:cubicBezTo>
                <a:cubicBezTo>
                  <a:pt x="733992" y="1899600"/>
                  <a:pt x="733632" y="1899851"/>
                  <a:pt x="733297" y="1900053"/>
                </a:cubicBezTo>
                <a:cubicBezTo>
                  <a:pt x="732953" y="1900269"/>
                  <a:pt x="732667" y="1900359"/>
                  <a:pt x="732437" y="1900359"/>
                </a:cubicBezTo>
                <a:lnTo>
                  <a:pt x="678834" y="1900359"/>
                </a:lnTo>
                <a:cubicBezTo>
                  <a:pt x="677921" y="1900359"/>
                  <a:pt x="677234" y="1900047"/>
                  <a:pt x="676760" y="1899407"/>
                </a:cubicBezTo>
                <a:cubicBezTo>
                  <a:pt x="676286" y="1898776"/>
                  <a:pt x="675704" y="1898249"/>
                  <a:pt x="675003" y="1897831"/>
                </a:cubicBezTo>
                <a:lnTo>
                  <a:pt x="675003" y="1880680"/>
                </a:lnTo>
                <a:cubicBezTo>
                  <a:pt x="675003" y="1879577"/>
                  <a:pt x="675239" y="1878365"/>
                  <a:pt x="675721" y="1877049"/>
                </a:cubicBezTo>
                <a:cubicBezTo>
                  <a:pt x="676212" y="1875708"/>
                  <a:pt x="676834" y="1874447"/>
                  <a:pt x="677600" y="1873234"/>
                </a:cubicBezTo>
                <a:cubicBezTo>
                  <a:pt x="678369" y="1872022"/>
                  <a:pt x="679218" y="1870928"/>
                  <a:pt x="680160" y="1869947"/>
                </a:cubicBezTo>
                <a:cubicBezTo>
                  <a:pt x="681091" y="1868985"/>
                  <a:pt x="682022" y="1868336"/>
                  <a:pt x="682938" y="1868040"/>
                </a:cubicBezTo>
                <a:cubicBezTo>
                  <a:pt x="683404" y="1867872"/>
                  <a:pt x="684261" y="1867670"/>
                  <a:pt x="685512" y="1867448"/>
                </a:cubicBezTo>
                <a:cubicBezTo>
                  <a:pt x="686761" y="1867223"/>
                  <a:pt x="688103" y="1867010"/>
                  <a:pt x="689525" y="1866798"/>
                </a:cubicBezTo>
                <a:cubicBezTo>
                  <a:pt x="690947" y="1866596"/>
                  <a:pt x="692304" y="1866399"/>
                  <a:pt x="693609" y="1866235"/>
                </a:cubicBezTo>
                <a:cubicBezTo>
                  <a:pt x="694909" y="1866049"/>
                  <a:pt x="695914" y="1865910"/>
                  <a:pt x="696618" y="1865779"/>
                </a:cubicBezTo>
                <a:cubicBezTo>
                  <a:pt x="694222" y="1864038"/>
                  <a:pt x="692352" y="1861771"/>
                  <a:pt x="690970" y="1858982"/>
                </a:cubicBezTo>
                <a:cubicBezTo>
                  <a:pt x="689596" y="1856187"/>
                  <a:pt x="688918" y="1853147"/>
                  <a:pt x="688918" y="1849860"/>
                </a:cubicBezTo>
                <a:cubicBezTo>
                  <a:pt x="688918" y="1847268"/>
                  <a:pt x="689361" y="1844813"/>
                  <a:pt x="690243" y="1842527"/>
                </a:cubicBezTo>
                <a:cubicBezTo>
                  <a:pt x="691126" y="1840240"/>
                  <a:pt x="692326" y="1838229"/>
                  <a:pt x="693822" y="1836496"/>
                </a:cubicBezTo>
                <a:cubicBezTo>
                  <a:pt x="695326" y="1834775"/>
                  <a:pt x="697075" y="1833405"/>
                  <a:pt x="699104" y="1832404"/>
                </a:cubicBezTo>
                <a:cubicBezTo>
                  <a:pt x="701122" y="1831394"/>
                  <a:pt x="703279" y="1830886"/>
                  <a:pt x="705575" y="1830886"/>
                </a:cubicBezTo>
                <a:close/>
                <a:moveTo>
                  <a:pt x="545128" y="1800235"/>
                </a:moveTo>
                <a:cubicBezTo>
                  <a:pt x="548572" y="1800235"/>
                  <a:pt x="551833" y="1800967"/>
                  <a:pt x="554873" y="1802423"/>
                </a:cubicBezTo>
                <a:cubicBezTo>
                  <a:pt x="557925" y="1803864"/>
                  <a:pt x="560599" y="1805839"/>
                  <a:pt x="562880" y="1808319"/>
                </a:cubicBezTo>
                <a:cubicBezTo>
                  <a:pt x="565171" y="1810818"/>
                  <a:pt x="566963" y="1813715"/>
                  <a:pt x="568274" y="1817011"/>
                </a:cubicBezTo>
                <a:cubicBezTo>
                  <a:pt x="569572" y="1820307"/>
                  <a:pt x="570237" y="1823844"/>
                  <a:pt x="570237" y="1827580"/>
                </a:cubicBezTo>
                <a:cubicBezTo>
                  <a:pt x="570237" y="1832239"/>
                  <a:pt x="569219" y="1836591"/>
                  <a:pt x="567184" y="1840661"/>
                </a:cubicBezTo>
                <a:cubicBezTo>
                  <a:pt x="565209" y="1844731"/>
                  <a:pt x="562391" y="1848027"/>
                  <a:pt x="558785" y="1850535"/>
                </a:cubicBezTo>
                <a:cubicBezTo>
                  <a:pt x="559854" y="1850720"/>
                  <a:pt x="561348" y="1850924"/>
                  <a:pt x="563310" y="1851189"/>
                </a:cubicBezTo>
                <a:cubicBezTo>
                  <a:pt x="565256" y="1851430"/>
                  <a:pt x="567291" y="1851712"/>
                  <a:pt x="569415" y="1852004"/>
                </a:cubicBezTo>
                <a:cubicBezTo>
                  <a:pt x="571522" y="1852310"/>
                  <a:pt x="573498" y="1852616"/>
                  <a:pt x="575337" y="1852936"/>
                </a:cubicBezTo>
                <a:cubicBezTo>
                  <a:pt x="577163" y="1853261"/>
                  <a:pt x="578495" y="1853553"/>
                  <a:pt x="579317" y="1853794"/>
                </a:cubicBezTo>
                <a:cubicBezTo>
                  <a:pt x="580679" y="1854220"/>
                  <a:pt x="582076" y="1855129"/>
                  <a:pt x="583463" y="1856478"/>
                </a:cubicBezTo>
                <a:cubicBezTo>
                  <a:pt x="584847" y="1857850"/>
                  <a:pt x="586133" y="1859426"/>
                  <a:pt x="587299" y="1861201"/>
                </a:cubicBezTo>
                <a:cubicBezTo>
                  <a:pt x="588474" y="1862991"/>
                  <a:pt x="589419" y="1864831"/>
                  <a:pt x="590130" y="1866764"/>
                </a:cubicBezTo>
                <a:cubicBezTo>
                  <a:pt x="590866" y="1868660"/>
                  <a:pt x="591224" y="1870407"/>
                  <a:pt x="591224" y="1871997"/>
                </a:cubicBezTo>
                <a:lnTo>
                  <a:pt x="591224" y="1896714"/>
                </a:lnTo>
                <a:cubicBezTo>
                  <a:pt x="590828" y="1896904"/>
                  <a:pt x="590402" y="1897182"/>
                  <a:pt x="589909" y="1897609"/>
                </a:cubicBezTo>
                <a:cubicBezTo>
                  <a:pt x="589419" y="1898049"/>
                  <a:pt x="588891" y="1898452"/>
                  <a:pt x="588329" y="1898865"/>
                </a:cubicBezTo>
                <a:cubicBezTo>
                  <a:pt x="587754" y="1899264"/>
                  <a:pt x="587214" y="1899625"/>
                  <a:pt x="586711" y="1899917"/>
                </a:cubicBezTo>
                <a:cubicBezTo>
                  <a:pt x="586196" y="1900228"/>
                  <a:pt x="585766" y="1900362"/>
                  <a:pt x="585422" y="1900362"/>
                </a:cubicBezTo>
                <a:lnTo>
                  <a:pt x="505018" y="1900362"/>
                </a:lnTo>
                <a:cubicBezTo>
                  <a:pt x="503647" y="1900362"/>
                  <a:pt x="502617" y="1899908"/>
                  <a:pt x="501906" y="1898985"/>
                </a:cubicBezTo>
                <a:cubicBezTo>
                  <a:pt x="501195" y="1898077"/>
                  <a:pt x="500322" y="1897317"/>
                  <a:pt x="499271" y="1896714"/>
                </a:cubicBezTo>
                <a:lnTo>
                  <a:pt x="499271" y="1871997"/>
                </a:lnTo>
                <a:cubicBezTo>
                  <a:pt x="499271" y="1870407"/>
                  <a:pt x="499624" y="1868660"/>
                  <a:pt x="500348" y="1866764"/>
                </a:cubicBezTo>
                <a:cubicBezTo>
                  <a:pt x="501085" y="1864831"/>
                  <a:pt x="502017" y="1863014"/>
                  <a:pt x="503166" y="1861266"/>
                </a:cubicBezTo>
                <a:cubicBezTo>
                  <a:pt x="504320" y="1859519"/>
                  <a:pt x="505593" y="1857943"/>
                  <a:pt x="507006" y="1856529"/>
                </a:cubicBezTo>
                <a:cubicBezTo>
                  <a:pt x="508402" y="1855143"/>
                  <a:pt x="509799" y="1854206"/>
                  <a:pt x="511174" y="1853780"/>
                </a:cubicBezTo>
                <a:cubicBezTo>
                  <a:pt x="511872" y="1853539"/>
                  <a:pt x="513158" y="1853247"/>
                  <a:pt x="515035" y="1852927"/>
                </a:cubicBezTo>
                <a:cubicBezTo>
                  <a:pt x="516908" y="1852602"/>
                  <a:pt x="518922" y="1852297"/>
                  <a:pt x="521054" y="1851991"/>
                </a:cubicBezTo>
                <a:cubicBezTo>
                  <a:pt x="523187" y="1851699"/>
                  <a:pt x="525222" y="1851416"/>
                  <a:pt x="527180" y="1851179"/>
                </a:cubicBezTo>
                <a:cubicBezTo>
                  <a:pt x="529130" y="1850911"/>
                  <a:pt x="530637" y="1850711"/>
                  <a:pt x="531693" y="1850521"/>
                </a:cubicBezTo>
                <a:cubicBezTo>
                  <a:pt x="528100" y="1848013"/>
                  <a:pt x="525295" y="1844745"/>
                  <a:pt x="523221" y="1840726"/>
                </a:cubicBezTo>
                <a:cubicBezTo>
                  <a:pt x="521161" y="1836698"/>
                  <a:pt x="520143" y="1832317"/>
                  <a:pt x="520143" y="1827580"/>
                </a:cubicBezTo>
                <a:cubicBezTo>
                  <a:pt x="520143" y="1823844"/>
                  <a:pt x="520808" y="1820307"/>
                  <a:pt x="522132" y="1817011"/>
                </a:cubicBezTo>
                <a:cubicBezTo>
                  <a:pt x="523455" y="1813715"/>
                  <a:pt x="525256" y="1810818"/>
                  <a:pt x="527500" y="1808319"/>
                </a:cubicBezTo>
                <a:cubicBezTo>
                  <a:pt x="529756" y="1805839"/>
                  <a:pt x="532378" y="1803864"/>
                  <a:pt x="535422" y="1802423"/>
                </a:cubicBezTo>
                <a:cubicBezTo>
                  <a:pt x="538449" y="1800967"/>
                  <a:pt x="541684" y="1800235"/>
                  <a:pt x="545128" y="1800235"/>
                </a:cubicBezTo>
                <a:close/>
                <a:moveTo>
                  <a:pt x="847495" y="1760730"/>
                </a:moveTo>
                <a:cubicBezTo>
                  <a:pt x="852572" y="1760730"/>
                  <a:pt x="857379" y="1761816"/>
                  <a:pt x="861859" y="1763975"/>
                </a:cubicBezTo>
                <a:cubicBezTo>
                  <a:pt x="866359" y="1766113"/>
                  <a:pt x="870300" y="1769041"/>
                  <a:pt x="873663" y="1772719"/>
                </a:cubicBezTo>
                <a:cubicBezTo>
                  <a:pt x="877039" y="1776424"/>
                  <a:pt x="879681" y="1780721"/>
                  <a:pt x="881614" y="1785608"/>
                </a:cubicBezTo>
                <a:cubicBezTo>
                  <a:pt x="883528" y="1790496"/>
                  <a:pt x="884507" y="1795741"/>
                  <a:pt x="884507" y="1801282"/>
                </a:cubicBezTo>
                <a:cubicBezTo>
                  <a:pt x="884507" y="1808191"/>
                  <a:pt x="883007" y="1814639"/>
                  <a:pt x="880008" y="1820681"/>
                </a:cubicBezTo>
                <a:cubicBezTo>
                  <a:pt x="877096" y="1826717"/>
                  <a:pt x="872942" y="1831605"/>
                  <a:pt x="867626" y="1835324"/>
                </a:cubicBezTo>
                <a:cubicBezTo>
                  <a:pt x="869201" y="1835599"/>
                  <a:pt x="871404" y="1835902"/>
                  <a:pt x="874297" y="1836294"/>
                </a:cubicBezTo>
                <a:cubicBezTo>
                  <a:pt x="877165" y="1836651"/>
                  <a:pt x="880164" y="1837070"/>
                  <a:pt x="883296" y="1837503"/>
                </a:cubicBezTo>
                <a:cubicBezTo>
                  <a:pt x="886402" y="1837957"/>
                  <a:pt x="889314" y="1838411"/>
                  <a:pt x="892025" y="1838885"/>
                </a:cubicBezTo>
                <a:cubicBezTo>
                  <a:pt x="894717" y="1839366"/>
                  <a:pt x="896681" y="1839799"/>
                  <a:pt x="897892" y="1840157"/>
                </a:cubicBezTo>
                <a:cubicBezTo>
                  <a:pt x="899900" y="1840789"/>
                  <a:pt x="901958" y="1842137"/>
                  <a:pt x="904004" y="1844137"/>
                </a:cubicBezTo>
                <a:cubicBezTo>
                  <a:pt x="906044" y="1846172"/>
                  <a:pt x="907939" y="1848509"/>
                  <a:pt x="909658" y="1851142"/>
                </a:cubicBezTo>
                <a:cubicBezTo>
                  <a:pt x="911390" y="1853796"/>
                  <a:pt x="912783" y="1856525"/>
                  <a:pt x="913831" y="1859391"/>
                </a:cubicBezTo>
                <a:cubicBezTo>
                  <a:pt x="914917" y="1862203"/>
                  <a:pt x="915444" y="1864795"/>
                  <a:pt x="915444" y="1867153"/>
                </a:cubicBezTo>
                <a:lnTo>
                  <a:pt x="915444" y="1903807"/>
                </a:lnTo>
                <a:cubicBezTo>
                  <a:pt x="914860" y="1904089"/>
                  <a:pt x="914233" y="1904501"/>
                  <a:pt x="913505" y="1905134"/>
                </a:cubicBezTo>
                <a:cubicBezTo>
                  <a:pt x="912783" y="1905787"/>
                  <a:pt x="912005" y="1906385"/>
                  <a:pt x="911177" y="1906997"/>
                </a:cubicBezTo>
                <a:cubicBezTo>
                  <a:pt x="910330" y="1907588"/>
                  <a:pt x="909533" y="1908124"/>
                  <a:pt x="908792" y="1908557"/>
                </a:cubicBezTo>
                <a:cubicBezTo>
                  <a:pt x="908033" y="1909018"/>
                  <a:pt x="907399" y="1909210"/>
                  <a:pt x="906891" y="1909210"/>
                </a:cubicBezTo>
                <a:lnTo>
                  <a:pt x="788370" y="1909210"/>
                </a:lnTo>
                <a:cubicBezTo>
                  <a:pt x="786349" y="1909210"/>
                  <a:pt x="784830" y="1908543"/>
                  <a:pt x="783782" y="1907175"/>
                </a:cubicBezTo>
                <a:cubicBezTo>
                  <a:pt x="782734" y="1905828"/>
                  <a:pt x="781448" y="1904701"/>
                  <a:pt x="779898" y="1903807"/>
                </a:cubicBezTo>
                <a:lnTo>
                  <a:pt x="779898" y="1867153"/>
                </a:lnTo>
                <a:cubicBezTo>
                  <a:pt x="779898" y="1864795"/>
                  <a:pt x="780419" y="1862203"/>
                  <a:pt x="781486" y="1859391"/>
                </a:cubicBezTo>
                <a:cubicBezTo>
                  <a:pt x="782571" y="1856525"/>
                  <a:pt x="783946" y="1853830"/>
                  <a:pt x="785640" y="1851238"/>
                </a:cubicBezTo>
                <a:cubicBezTo>
                  <a:pt x="787340" y="1848647"/>
                  <a:pt x="789217" y="1846310"/>
                  <a:pt x="791300" y="1844213"/>
                </a:cubicBezTo>
                <a:cubicBezTo>
                  <a:pt x="793358" y="1842157"/>
                  <a:pt x="795417" y="1840769"/>
                  <a:pt x="797444" y="1840136"/>
                </a:cubicBezTo>
                <a:cubicBezTo>
                  <a:pt x="798473" y="1839779"/>
                  <a:pt x="800368" y="1839346"/>
                  <a:pt x="803135" y="1838871"/>
                </a:cubicBezTo>
                <a:cubicBezTo>
                  <a:pt x="805896" y="1838390"/>
                  <a:pt x="808865" y="1837936"/>
                  <a:pt x="812009" y="1837483"/>
                </a:cubicBezTo>
                <a:cubicBezTo>
                  <a:pt x="815153" y="1837050"/>
                  <a:pt x="818152" y="1836630"/>
                  <a:pt x="821039" y="1836280"/>
                </a:cubicBezTo>
                <a:cubicBezTo>
                  <a:pt x="823913" y="1835881"/>
                  <a:pt x="826134" y="1835585"/>
                  <a:pt x="827691" y="1835304"/>
                </a:cubicBezTo>
                <a:cubicBezTo>
                  <a:pt x="822394" y="1831585"/>
                  <a:pt x="818259" y="1826738"/>
                  <a:pt x="815203" y="1820778"/>
                </a:cubicBezTo>
                <a:cubicBezTo>
                  <a:pt x="812165" y="1814804"/>
                  <a:pt x="810666" y="1808308"/>
                  <a:pt x="810666" y="1801282"/>
                </a:cubicBezTo>
                <a:cubicBezTo>
                  <a:pt x="810666" y="1795741"/>
                  <a:pt x="811645" y="1790496"/>
                  <a:pt x="813596" y="1785608"/>
                </a:cubicBezTo>
                <a:cubicBezTo>
                  <a:pt x="815548" y="1780721"/>
                  <a:pt x="818202" y="1776424"/>
                  <a:pt x="821509" y="1772719"/>
                </a:cubicBezTo>
                <a:cubicBezTo>
                  <a:pt x="824835" y="1769041"/>
                  <a:pt x="828701" y="1766113"/>
                  <a:pt x="833181" y="1763975"/>
                </a:cubicBezTo>
                <a:cubicBezTo>
                  <a:pt x="837649" y="1761816"/>
                  <a:pt x="842419" y="1760730"/>
                  <a:pt x="847495" y="1760730"/>
                </a:cubicBezTo>
                <a:close/>
                <a:moveTo>
                  <a:pt x="669553" y="1683081"/>
                </a:moveTo>
                <a:lnTo>
                  <a:pt x="737667" y="1750853"/>
                </a:lnTo>
                <a:lnTo>
                  <a:pt x="669553" y="1818626"/>
                </a:lnTo>
                <a:lnTo>
                  <a:pt x="601440" y="1750853"/>
                </a:lnTo>
                <a:close/>
                <a:moveTo>
                  <a:pt x="542182" y="1670139"/>
                </a:moveTo>
                <a:lnTo>
                  <a:pt x="583727" y="1711688"/>
                </a:lnTo>
                <a:lnTo>
                  <a:pt x="542182" y="1753233"/>
                </a:lnTo>
                <a:lnTo>
                  <a:pt x="500633" y="1711688"/>
                </a:lnTo>
                <a:close/>
                <a:moveTo>
                  <a:pt x="783303" y="1621779"/>
                </a:moveTo>
                <a:lnTo>
                  <a:pt x="824848" y="1663328"/>
                </a:lnTo>
                <a:lnTo>
                  <a:pt x="783303" y="1704873"/>
                </a:lnTo>
                <a:lnTo>
                  <a:pt x="741754" y="1663328"/>
                </a:lnTo>
                <a:close/>
                <a:moveTo>
                  <a:pt x="895911" y="1611561"/>
                </a:moveTo>
                <a:cubicBezTo>
                  <a:pt x="899355" y="1611561"/>
                  <a:pt x="902616" y="1612298"/>
                  <a:pt x="905656" y="1613764"/>
                </a:cubicBezTo>
                <a:cubicBezTo>
                  <a:pt x="908708" y="1615215"/>
                  <a:pt x="911382" y="1617203"/>
                  <a:pt x="913663" y="1619700"/>
                </a:cubicBezTo>
                <a:cubicBezTo>
                  <a:pt x="915954" y="1622216"/>
                  <a:pt x="917746" y="1625133"/>
                  <a:pt x="919057" y="1628451"/>
                </a:cubicBezTo>
                <a:cubicBezTo>
                  <a:pt x="920355" y="1631769"/>
                  <a:pt x="921020" y="1635330"/>
                  <a:pt x="921020" y="1639092"/>
                </a:cubicBezTo>
                <a:cubicBezTo>
                  <a:pt x="921020" y="1643782"/>
                  <a:pt x="920002" y="1648164"/>
                  <a:pt x="917967" y="1652262"/>
                </a:cubicBezTo>
                <a:cubicBezTo>
                  <a:pt x="915992" y="1656360"/>
                  <a:pt x="913174" y="1659678"/>
                  <a:pt x="909568" y="1662203"/>
                </a:cubicBezTo>
                <a:cubicBezTo>
                  <a:pt x="910637" y="1662390"/>
                  <a:pt x="912131" y="1662595"/>
                  <a:pt x="914093" y="1662861"/>
                </a:cubicBezTo>
                <a:cubicBezTo>
                  <a:pt x="916039" y="1663104"/>
                  <a:pt x="918074" y="1663388"/>
                  <a:pt x="920198" y="1663682"/>
                </a:cubicBezTo>
                <a:cubicBezTo>
                  <a:pt x="922305" y="1663990"/>
                  <a:pt x="924281" y="1664298"/>
                  <a:pt x="926120" y="1664620"/>
                </a:cubicBezTo>
                <a:cubicBezTo>
                  <a:pt x="927946" y="1664947"/>
                  <a:pt x="929278" y="1665241"/>
                  <a:pt x="930100" y="1665484"/>
                </a:cubicBezTo>
                <a:cubicBezTo>
                  <a:pt x="931462" y="1665913"/>
                  <a:pt x="932859" y="1666828"/>
                  <a:pt x="934246" y="1668186"/>
                </a:cubicBezTo>
                <a:cubicBezTo>
                  <a:pt x="935630" y="1669567"/>
                  <a:pt x="936916" y="1671154"/>
                  <a:pt x="938082" y="1672942"/>
                </a:cubicBezTo>
                <a:cubicBezTo>
                  <a:pt x="939257" y="1674743"/>
                  <a:pt x="940202" y="1676596"/>
                  <a:pt x="940913" y="1678542"/>
                </a:cubicBezTo>
                <a:cubicBezTo>
                  <a:pt x="941649" y="1680451"/>
                  <a:pt x="942007" y="1682210"/>
                  <a:pt x="942007" y="1683811"/>
                </a:cubicBezTo>
                <a:lnTo>
                  <a:pt x="942007" y="1708696"/>
                </a:lnTo>
                <a:cubicBezTo>
                  <a:pt x="941611" y="1708887"/>
                  <a:pt x="941185" y="1709167"/>
                  <a:pt x="940692" y="1709597"/>
                </a:cubicBezTo>
                <a:cubicBezTo>
                  <a:pt x="940202" y="1710040"/>
                  <a:pt x="939674" y="1710446"/>
                  <a:pt x="939112" y="1710861"/>
                </a:cubicBezTo>
                <a:cubicBezTo>
                  <a:pt x="938537" y="1711263"/>
                  <a:pt x="937997" y="1711627"/>
                  <a:pt x="937494" y="1711921"/>
                </a:cubicBezTo>
                <a:cubicBezTo>
                  <a:pt x="936979" y="1712234"/>
                  <a:pt x="936549" y="1712369"/>
                  <a:pt x="936205" y="1712369"/>
                </a:cubicBezTo>
                <a:lnTo>
                  <a:pt x="855801" y="1712369"/>
                </a:lnTo>
                <a:cubicBezTo>
                  <a:pt x="854430" y="1712369"/>
                  <a:pt x="853400" y="1711912"/>
                  <a:pt x="852689" y="1710983"/>
                </a:cubicBezTo>
                <a:cubicBezTo>
                  <a:pt x="851978" y="1710068"/>
                  <a:pt x="851105" y="1709303"/>
                  <a:pt x="850054" y="1708696"/>
                </a:cubicBezTo>
                <a:lnTo>
                  <a:pt x="850054" y="1683811"/>
                </a:lnTo>
                <a:cubicBezTo>
                  <a:pt x="850054" y="1682210"/>
                  <a:pt x="850407" y="1680451"/>
                  <a:pt x="851131" y="1678542"/>
                </a:cubicBezTo>
                <a:cubicBezTo>
                  <a:pt x="851868" y="1676596"/>
                  <a:pt x="852800" y="1674767"/>
                  <a:pt x="853949" y="1673007"/>
                </a:cubicBezTo>
                <a:cubicBezTo>
                  <a:pt x="855103" y="1671248"/>
                  <a:pt x="856376" y="1669661"/>
                  <a:pt x="857789" y="1668237"/>
                </a:cubicBezTo>
                <a:cubicBezTo>
                  <a:pt x="859185" y="1666842"/>
                  <a:pt x="860582" y="1665899"/>
                  <a:pt x="861957" y="1665470"/>
                </a:cubicBezTo>
                <a:cubicBezTo>
                  <a:pt x="862655" y="1665227"/>
                  <a:pt x="863941" y="1664933"/>
                  <a:pt x="865818" y="1664611"/>
                </a:cubicBezTo>
                <a:cubicBezTo>
                  <a:pt x="867691" y="1664284"/>
                  <a:pt x="869705" y="1663976"/>
                  <a:pt x="871837" y="1663668"/>
                </a:cubicBezTo>
                <a:cubicBezTo>
                  <a:pt x="873970" y="1663374"/>
                  <a:pt x="876005" y="1663090"/>
                  <a:pt x="877963" y="1662852"/>
                </a:cubicBezTo>
                <a:cubicBezTo>
                  <a:pt x="879913" y="1662581"/>
                  <a:pt x="881420" y="1662380"/>
                  <a:pt x="882476" y="1662189"/>
                </a:cubicBezTo>
                <a:cubicBezTo>
                  <a:pt x="878883" y="1659664"/>
                  <a:pt x="876078" y="1656374"/>
                  <a:pt x="874004" y="1652327"/>
                </a:cubicBezTo>
                <a:cubicBezTo>
                  <a:pt x="871944" y="1648272"/>
                  <a:pt x="870926" y="1643861"/>
                  <a:pt x="870926" y="1639092"/>
                </a:cubicBezTo>
                <a:cubicBezTo>
                  <a:pt x="870926" y="1635330"/>
                  <a:pt x="871591" y="1631769"/>
                  <a:pt x="872915" y="1628451"/>
                </a:cubicBezTo>
                <a:cubicBezTo>
                  <a:pt x="874238" y="1625133"/>
                  <a:pt x="876039" y="1622216"/>
                  <a:pt x="878283" y="1619700"/>
                </a:cubicBezTo>
                <a:cubicBezTo>
                  <a:pt x="880539" y="1617203"/>
                  <a:pt x="883161" y="1615215"/>
                  <a:pt x="886205" y="1613764"/>
                </a:cubicBezTo>
                <a:cubicBezTo>
                  <a:pt x="889232" y="1612298"/>
                  <a:pt x="892467" y="1611561"/>
                  <a:pt x="895911" y="1611561"/>
                </a:cubicBezTo>
                <a:close/>
                <a:moveTo>
                  <a:pt x="816855" y="1427656"/>
                </a:moveTo>
                <a:cubicBezTo>
                  <a:pt x="821625" y="1427656"/>
                  <a:pt x="826142" y="1428682"/>
                  <a:pt x="830353" y="1430722"/>
                </a:cubicBezTo>
                <a:cubicBezTo>
                  <a:pt x="834581" y="1432742"/>
                  <a:pt x="838284" y="1435510"/>
                  <a:pt x="841445" y="1438985"/>
                </a:cubicBezTo>
                <a:cubicBezTo>
                  <a:pt x="844617" y="1442486"/>
                  <a:pt x="847100" y="1446546"/>
                  <a:pt x="848916" y="1451165"/>
                </a:cubicBezTo>
                <a:cubicBezTo>
                  <a:pt x="850715" y="1455784"/>
                  <a:pt x="851635" y="1460740"/>
                  <a:pt x="851635" y="1465976"/>
                </a:cubicBezTo>
                <a:cubicBezTo>
                  <a:pt x="851635" y="1472504"/>
                  <a:pt x="850225" y="1478604"/>
                  <a:pt x="847406" y="1484308"/>
                </a:cubicBezTo>
                <a:cubicBezTo>
                  <a:pt x="844670" y="1490011"/>
                  <a:pt x="840767" y="1494630"/>
                  <a:pt x="835772" y="1498144"/>
                </a:cubicBezTo>
                <a:cubicBezTo>
                  <a:pt x="837252" y="1498404"/>
                  <a:pt x="839322" y="1498690"/>
                  <a:pt x="842040" y="1499060"/>
                </a:cubicBezTo>
                <a:cubicBezTo>
                  <a:pt x="844735" y="1499398"/>
                  <a:pt x="847554" y="1499794"/>
                  <a:pt x="850496" y="1500203"/>
                </a:cubicBezTo>
                <a:cubicBezTo>
                  <a:pt x="853415" y="1500632"/>
                  <a:pt x="856152" y="1501061"/>
                  <a:pt x="858699" y="1501509"/>
                </a:cubicBezTo>
                <a:cubicBezTo>
                  <a:pt x="861229" y="1501964"/>
                  <a:pt x="863074" y="1502373"/>
                  <a:pt x="864213" y="1502711"/>
                </a:cubicBezTo>
                <a:cubicBezTo>
                  <a:pt x="866099" y="1503309"/>
                  <a:pt x="868034" y="1504582"/>
                  <a:pt x="869956" y="1506472"/>
                </a:cubicBezTo>
                <a:cubicBezTo>
                  <a:pt x="871873" y="1508395"/>
                  <a:pt x="873653" y="1510604"/>
                  <a:pt x="875269" y="1513092"/>
                </a:cubicBezTo>
                <a:cubicBezTo>
                  <a:pt x="876897" y="1515599"/>
                  <a:pt x="878206" y="1518178"/>
                  <a:pt x="879191" y="1520887"/>
                </a:cubicBezTo>
                <a:cubicBezTo>
                  <a:pt x="880211" y="1523544"/>
                  <a:pt x="880700" y="1525993"/>
                  <a:pt x="880700" y="1528221"/>
                </a:cubicBezTo>
                <a:lnTo>
                  <a:pt x="880700" y="1562858"/>
                </a:lnTo>
                <a:cubicBezTo>
                  <a:pt x="880158" y="1563124"/>
                  <a:pt x="879568" y="1563514"/>
                  <a:pt x="878884" y="1564111"/>
                </a:cubicBezTo>
                <a:cubicBezTo>
                  <a:pt x="878206" y="1564728"/>
                  <a:pt x="877475" y="1565294"/>
                  <a:pt x="876696" y="1565872"/>
                </a:cubicBezTo>
                <a:cubicBezTo>
                  <a:pt x="875900" y="1566430"/>
                  <a:pt x="875151" y="1566937"/>
                  <a:pt x="874455" y="1567346"/>
                </a:cubicBezTo>
                <a:cubicBezTo>
                  <a:pt x="873742" y="1567781"/>
                  <a:pt x="873146" y="1567963"/>
                  <a:pt x="872669" y="1567963"/>
                </a:cubicBezTo>
                <a:lnTo>
                  <a:pt x="761295" y="1567963"/>
                </a:lnTo>
                <a:cubicBezTo>
                  <a:pt x="759396" y="1567963"/>
                  <a:pt x="757969" y="1567333"/>
                  <a:pt x="756984" y="1566041"/>
                </a:cubicBezTo>
                <a:cubicBezTo>
                  <a:pt x="755999" y="1564767"/>
                  <a:pt x="754791" y="1563702"/>
                  <a:pt x="753334" y="1562858"/>
                </a:cubicBezTo>
                <a:lnTo>
                  <a:pt x="753334" y="1528221"/>
                </a:lnTo>
                <a:cubicBezTo>
                  <a:pt x="753334" y="1525993"/>
                  <a:pt x="753823" y="1523544"/>
                  <a:pt x="754826" y="1520887"/>
                </a:cubicBezTo>
                <a:cubicBezTo>
                  <a:pt x="755846" y="1518178"/>
                  <a:pt x="757137" y="1515631"/>
                  <a:pt x="758730" y="1513182"/>
                </a:cubicBezTo>
                <a:cubicBezTo>
                  <a:pt x="760328" y="1510733"/>
                  <a:pt x="762091" y="1508525"/>
                  <a:pt x="764049" y="1506544"/>
                </a:cubicBezTo>
                <a:cubicBezTo>
                  <a:pt x="765983" y="1504601"/>
                  <a:pt x="767917" y="1503289"/>
                  <a:pt x="769822" y="1502691"/>
                </a:cubicBezTo>
                <a:cubicBezTo>
                  <a:pt x="770789" y="1502354"/>
                  <a:pt x="772570" y="1501944"/>
                  <a:pt x="775170" y="1501496"/>
                </a:cubicBezTo>
                <a:cubicBezTo>
                  <a:pt x="777765" y="1501041"/>
                  <a:pt x="780554" y="1500613"/>
                  <a:pt x="783508" y="1500184"/>
                </a:cubicBezTo>
                <a:cubicBezTo>
                  <a:pt x="786463" y="1499775"/>
                  <a:pt x="789281" y="1499378"/>
                  <a:pt x="791994" y="1499047"/>
                </a:cubicBezTo>
                <a:cubicBezTo>
                  <a:pt x="794695" y="1498670"/>
                  <a:pt x="796782" y="1498391"/>
                  <a:pt x="798244" y="1498125"/>
                </a:cubicBezTo>
                <a:cubicBezTo>
                  <a:pt x="793267" y="1494610"/>
                  <a:pt x="789381" y="1490031"/>
                  <a:pt x="786510" y="1484399"/>
                </a:cubicBezTo>
                <a:cubicBezTo>
                  <a:pt x="783656" y="1478754"/>
                  <a:pt x="782246" y="1472615"/>
                  <a:pt x="782246" y="1465976"/>
                </a:cubicBezTo>
                <a:cubicBezTo>
                  <a:pt x="782246" y="1460740"/>
                  <a:pt x="783166" y="1455784"/>
                  <a:pt x="785000" y="1451165"/>
                </a:cubicBezTo>
                <a:cubicBezTo>
                  <a:pt x="786834" y="1446546"/>
                  <a:pt x="789328" y="1442486"/>
                  <a:pt x="792436" y="1438985"/>
                </a:cubicBezTo>
                <a:cubicBezTo>
                  <a:pt x="795561" y="1435510"/>
                  <a:pt x="799194" y="1432742"/>
                  <a:pt x="803410" y="1430722"/>
                </a:cubicBezTo>
                <a:cubicBezTo>
                  <a:pt x="807603" y="1428682"/>
                  <a:pt x="812084" y="1427656"/>
                  <a:pt x="816855" y="1427656"/>
                </a:cubicBezTo>
                <a:close/>
                <a:moveTo>
                  <a:pt x="976065" y="1385425"/>
                </a:moveTo>
                <a:lnTo>
                  <a:pt x="1044178" y="1453198"/>
                </a:lnTo>
                <a:lnTo>
                  <a:pt x="976065" y="1520971"/>
                </a:lnTo>
                <a:lnTo>
                  <a:pt x="907951" y="1453198"/>
                </a:lnTo>
                <a:close/>
                <a:moveTo>
                  <a:pt x="731458" y="1375208"/>
                </a:moveTo>
                <a:cubicBezTo>
                  <a:pt x="733754" y="1375208"/>
                  <a:pt x="735927" y="1375721"/>
                  <a:pt x="737954" y="1376741"/>
                </a:cubicBezTo>
                <a:cubicBezTo>
                  <a:pt x="739989" y="1377751"/>
                  <a:pt x="741771" y="1379135"/>
                  <a:pt x="743292" y="1380872"/>
                </a:cubicBezTo>
                <a:cubicBezTo>
                  <a:pt x="744819" y="1382623"/>
                  <a:pt x="746014" y="1384653"/>
                  <a:pt x="746888" y="1386962"/>
                </a:cubicBezTo>
                <a:cubicBezTo>
                  <a:pt x="747754" y="1389272"/>
                  <a:pt x="748196" y="1391750"/>
                  <a:pt x="748196" y="1394368"/>
                </a:cubicBezTo>
                <a:cubicBezTo>
                  <a:pt x="748196" y="1397632"/>
                  <a:pt x="747518" y="1400682"/>
                  <a:pt x="746161" y="1403534"/>
                </a:cubicBezTo>
                <a:cubicBezTo>
                  <a:pt x="744845" y="1406386"/>
                  <a:pt x="742966" y="1408695"/>
                  <a:pt x="740562" y="1410452"/>
                </a:cubicBezTo>
                <a:cubicBezTo>
                  <a:pt x="741274" y="1410582"/>
                  <a:pt x="742271" y="1410725"/>
                  <a:pt x="743579" y="1410910"/>
                </a:cubicBezTo>
                <a:cubicBezTo>
                  <a:pt x="744876" y="1411079"/>
                  <a:pt x="746232" y="1411277"/>
                  <a:pt x="747649" y="1411482"/>
                </a:cubicBezTo>
                <a:cubicBezTo>
                  <a:pt x="749053" y="1411696"/>
                  <a:pt x="750370" y="1411910"/>
                  <a:pt x="751596" y="1412134"/>
                </a:cubicBezTo>
                <a:cubicBezTo>
                  <a:pt x="752814" y="1412362"/>
                  <a:pt x="753702" y="1412566"/>
                  <a:pt x="754250" y="1412735"/>
                </a:cubicBezTo>
                <a:cubicBezTo>
                  <a:pt x="755158" y="1413034"/>
                  <a:pt x="756089" y="1413671"/>
                  <a:pt x="757014" y="1414616"/>
                </a:cubicBezTo>
                <a:cubicBezTo>
                  <a:pt x="757937" y="1415577"/>
                  <a:pt x="758794" y="1416682"/>
                  <a:pt x="759571" y="1417926"/>
                </a:cubicBezTo>
                <a:cubicBezTo>
                  <a:pt x="760355" y="1419179"/>
                  <a:pt x="760985" y="1420469"/>
                  <a:pt x="761459" y="1421823"/>
                </a:cubicBezTo>
                <a:cubicBezTo>
                  <a:pt x="761950" y="1423152"/>
                  <a:pt x="762188" y="1424376"/>
                  <a:pt x="762188" y="1425490"/>
                </a:cubicBezTo>
                <a:lnTo>
                  <a:pt x="762188" y="1442809"/>
                </a:lnTo>
                <a:cubicBezTo>
                  <a:pt x="761924" y="1442942"/>
                  <a:pt x="761640" y="1443137"/>
                  <a:pt x="761311" y="1443436"/>
                </a:cubicBezTo>
                <a:cubicBezTo>
                  <a:pt x="760985" y="1443744"/>
                  <a:pt x="760633" y="1444027"/>
                  <a:pt x="760258" y="1444316"/>
                </a:cubicBezTo>
                <a:cubicBezTo>
                  <a:pt x="759875" y="1444595"/>
                  <a:pt x="759515" y="1444848"/>
                  <a:pt x="759180" y="1445053"/>
                </a:cubicBezTo>
                <a:cubicBezTo>
                  <a:pt x="758836" y="1445271"/>
                  <a:pt x="758550" y="1445362"/>
                  <a:pt x="758320" y="1445362"/>
                </a:cubicBezTo>
                <a:lnTo>
                  <a:pt x="704717" y="1445362"/>
                </a:lnTo>
                <a:cubicBezTo>
                  <a:pt x="703804" y="1445362"/>
                  <a:pt x="703117" y="1445047"/>
                  <a:pt x="702643" y="1444400"/>
                </a:cubicBezTo>
                <a:cubicBezTo>
                  <a:pt x="702169" y="1443764"/>
                  <a:pt x="701587" y="1443231"/>
                  <a:pt x="700886" y="1442809"/>
                </a:cubicBezTo>
                <a:lnTo>
                  <a:pt x="700886" y="1425490"/>
                </a:lnTo>
                <a:cubicBezTo>
                  <a:pt x="700886" y="1424376"/>
                  <a:pt x="701122" y="1423152"/>
                  <a:pt x="701604" y="1421823"/>
                </a:cubicBezTo>
                <a:cubicBezTo>
                  <a:pt x="702095" y="1420469"/>
                  <a:pt x="702717" y="1419196"/>
                  <a:pt x="703483" y="1417971"/>
                </a:cubicBezTo>
                <a:cubicBezTo>
                  <a:pt x="704252" y="1416747"/>
                  <a:pt x="705101" y="1415642"/>
                  <a:pt x="706043" y="1414652"/>
                </a:cubicBezTo>
                <a:cubicBezTo>
                  <a:pt x="706974" y="1413681"/>
                  <a:pt x="707905" y="1413024"/>
                  <a:pt x="708821" y="1412726"/>
                </a:cubicBezTo>
                <a:cubicBezTo>
                  <a:pt x="709287" y="1412557"/>
                  <a:pt x="710144" y="1412352"/>
                  <a:pt x="711395" y="1412128"/>
                </a:cubicBezTo>
                <a:cubicBezTo>
                  <a:pt x="712644" y="1411901"/>
                  <a:pt x="713986" y="1411686"/>
                  <a:pt x="715408" y="1411472"/>
                </a:cubicBezTo>
                <a:cubicBezTo>
                  <a:pt x="716830" y="1411267"/>
                  <a:pt x="718187" y="1411069"/>
                  <a:pt x="719492" y="1410903"/>
                </a:cubicBezTo>
                <a:cubicBezTo>
                  <a:pt x="720792" y="1410715"/>
                  <a:pt x="721797" y="1410575"/>
                  <a:pt x="722501" y="1410442"/>
                </a:cubicBezTo>
                <a:cubicBezTo>
                  <a:pt x="720105" y="1408685"/>
                  <a:pt x="718235" y="1406395"/>
                  <a:pt x="716853" y="1403579"/>
                </a:cubicBezTo>
                <a:cubicBezTo>
                  <a:pt x="715479" y="1400757"/>
                  <a:pt x="714801" y="1397687"/>
                  <a:pt x="714801" y="1394368"/>
                </a:cubicBezTo>
                <a:cubicBezTo>
                  <a:pt x="714801" y="1391750"/>
                  <a:pt x="715244" y="1389272"/>
                  <a:pt x="716126" y="1386962"/>
                </a:cubicBezTo>
                <a:cubicBezTo>
                  <a:pt x="717009" y="1384653"/>
                  <a:pt x="718209" y="1382623"/>
                  <a:pt x="719705" y="1380872"/>
                </a:cubicBezTo>
                <a:cubicBezTo>
                  <a:pt x="721209" y="1379135"/>
                  <a:pt x="722958" y="1377751"/>
                  <a:pt x="724987" y="1376741"/>
                </a:cubicBezTo>
                <a:cubicBezTo>
                  <a:pt x="727005" y="1375721"/>
                  <a:pt x="729162" y="1375208"/>
                  <a:pt x="731458" y="1375208"/>
                </a:cubicBezTo>
                <a:close/>
                <a:moveTo>
                  <a:pt x="586819" y="1357499"/>
                </a:moveTo>
                <a:cubicBezTo>
                  <a:pt x="596003" y="1357499"/>
                  <a:pt x="604699" y="1359487"/>
                  <a:pt x="612804" y="1363438"/>
                </a:cubicBezTo>
                <a:cubicBezTo>
                  <a:pt x="620944" y="1367351"/>
                  <a:pt x="628073" y="1372711"/>
                  <a:pt x="634158" y="1379442"/>
                </a:cubicBezTo>
                <a:cubicBezTo>
                  <a:pt x="640265" y="1386224"/>
                  <a:pt x="645045" y="1394087"/>
                  <a:pt x="648541" y="1403033"/>
                </a:cubicBezTo>
                <a:cubicBezTo>
                  <a:pt x="652004" y="1411979"/>
                  <a:pt x="653775" y="1421579"/>
                  <a:pt x="653775" y="1431720"/>
                </a:cubicBezTo>
                <a:cubicBezTo>
                  <a:pt x="653775" y="1444365"/>
                  <a:pt x="651061" y="1456180"/>
                  <a:pt x="645635" y="1467227"/>
                </a:cubicBezTo>
                <a:cubicBezTo>
                  <a:pt x="640368" y="1478274"/>
                  <a:pt x="632852" y="1487220"/>
                  <a:pt x="623237" y="1494027"/>
                </a:cubicBezTo>
                <a:cubicBezTo>
                  <a:pt x="626086" y="1494530"/>
                  <a:pt x="630071" y="1495083"/>
                  <a:pt x="635304" y="1495801"/>
                </a:cubicBezTo>
                <a:cubicBezTo>
                  <a:pt x="640492" y="1496455"/>
                  <a:pt x="645919" y="1497222"/>
                  <a:pt x="651584" y="1498015"/>
                </a:cubicBezTo>
                <a:cubicBezTo>
                  <a:pt x="657203" y="1498845"/>
                  <a:pt x="662470" y="1499676"/>
                  <a:pt x="667375" y="1500544"/>
                </a:cubicBezTo>
                <a:cubicBezTo>
                  <a:pt x="672245" y="1501425"/>
                  <a:pt x="675798" y="1502217"/>
                  <a:pt x="677989" y="1502872"/>
                </a:cubicBezTo>
                <a:cubicBezTo>
                  <a:pt x="681622" y="1504029"/>
                  <a:pt x="685345" y="1506495"/>
                  <a:pt x="689046" y="1510157"/>
                </a:cubicBezTo>
                <a:cubicBezTo>
                  <a:pt x="692735" y="1513881"/>
                  <a:pt x="696164" y="1518159"/>
                  <a:pt x="699274" y="1522978"/>
                </a:cubicBezTo>
                <a:cubicBezTo>
                  <a:pt x="702407" y="1527834"/>
                  <a:pt x="704928" y="1532830"/>
                  <a:pt x="706823" y="1538076"/>
                </a:cubicBezTo>
                <a:cubicBezTo>
                  <a:pt x="708787" y="1543222"/>
                  <a:pt x="709741" y="1547966"/>
                  <a:pt x="709741" y="1552281"/>
                </a:cubicBezTo>
                <a:lnTo>
                  <a:pt x="709741" y="1619369"/>
                </a:lnTo>
                <a:cubicBezTo>
                  <a:pt x="708685" y="1619885"/>
                  <a:pt x="707550" y="1620640"/>
                  <a:pt x="706233" y="1621797"/>
                </a:cubicBezTo>
                <a:cubicBezTo>
                  <a:pt x="704928" y="1622992"/>
                  <a:pt x="703520" y="1624087"/>
                  <a:pt x="702021" y="1625207"/>
                </a:cubicBezTo>
                <a:cubicBezTo>
                  <a:pt x="700489" y="1626289"/>
                  <a:pt x="699047" y="1627270"/>
                  <a:pt x="697708" y="1628063"/>
                </a:cubicBezTo>
                <a:cubicBezTo>
                  <a:pt x="696334" y="1628906"/>
                  <a:pt x="695187" y="1629271"/>
                  <a:pt x="694268" y="1629271"/>
                </a:cubicBezTo>
                <a:lnTo>
                  <a:pt x="479859" y="1629271"/>
                </a:lnTo>
                <a:cubicBezTo>
                  <a:pt x="476203" y="1629271"/>
                  <a:pt x="473456" y="1628038"/>
                  <a:pt x="471560" y="1625534"/>
                </a:cubicBezTo>
                <a:cubicBezTo>
                  <a:pt x="469664" y="1623068"/>
                  <a:pt x="467337" y="1621004"/>
                  <a:pt x="464533" y="1619369"/>
                </a:cubicBezTo>
                <a:lnTo>
                  <a:pt x="464533" y="1552281"/>
                </a:lnTo>
                <a:cubicBezTo>
                  <a:pt x="464533" y="1547966"/>
                  <a:pt x="465475" y="1543222"/>
                  <a:pt x="467405" y="1538076"/>
                </a:cubicBezTo>
                <a:cubicBezTo>
                  <a:pt x="469369" y="1532830"/>
                  <a:pt x="471855" y="1527897"/>
                  <a:pt x="474920" y="1523154"/>
                </a:cubicBezTo>
                <a:cubicBezTo>
                  <a:pt x="477997" y="1518411"/>
                  <a:pt x="481391" y="1514133"/>
                  <a:pt x="485160" y="1510295"/>
                </a:cubicBezTo>
                <a:cubicBezTo>
                  <a:pt x="488884" y="1506533"/>
                  <a:pt x="492607" y="1503992"/>
                  <a:pt x="496274" y="1502834"/>
                </a:cubicBezTo>
                <a:cubicBezTo>
                  <a:pt x="498136" y="1502180"/>
                  <a:pt x="501564" y="1501387"/>
                  <a:pt x="506570" y="1500519"/>
                </a:cubicBezTo>
                <a:cubicBezTo>
                  <a:pt x="511565" y="1499638"/>
                  <a:pt x="516935" y="1498808"/>
                  <a:pt x="522622" y="1497977"/>
                </a:cubicBezTo>
                <a:cubicBezTo>
                  <a:pt x="528310" y="1497185"/>
                  <a:pt x="533736" y="1496417"/>
                  <a:pt x="538958" y="1495775"/>
                </a:cubicBezTo>
                <a:cubicBezTo>
                  <a:pt x="544157" y="1495046"/>
                  <a:pt x="548176" y="1494505"/>
                  <a:pt x="550992" y="1493989"/>
                </a:cubicBezTo>
                <a:cubicBezTo>
                  <a:pt x="541410" y="1487182"/>
                  <a:pt x="533929" y="1478312"/>
                  <a:pt x="528401" y="1467403"/>
                </a:cubicBezTo>
                <a:cubicBezTo>
                  <a:pt x="522906" y="1456469"/>
                  <a:pt x="520193" y="1444579"/>
                  <a:pt x="520193" y="1431720"/>
                </a:cubicBezTo>
                <a:cubicBezTo>
                  <a:pt x="520193" y="1421579"/>
                  <a:pt x="521964" y="1411979"/>
                  <a:pt x="525494" y="1403033"/>
                </a:cubicBezTo>
                <a:cubicBezTo>
                  <a:pt x="529025" y="1394087"/>
                  <a:pt x="533827" y="1386224"/>
                  <a:pt x="539810" y="1379442"/>
                </a:cubicBezTo>
                <a:cubicBezTo>
                  <a:pt x="545826" y="1372711"/>
                  <a:pt x="552819" y="1367351"/>
                  <a:pt x="560936" y="1363438"/>
                </a:cubicBezTo>
                <a:cubicBezTo>
                  <a:pt x="569007" y="1359487"/>
                  <a:pt x="577635" y="1357499"/>
                  <a:pt x="586819" y="1357499"/>
                </a:cubicBezTo>
                <a:close/>
                <a:moveTo>
                  <a:pt x="840518" y="1328210"/>
                </a:moveTo>
                <a:lnTo>
                  <a:pt x="882063" y="1369759"/>
                </a:lnTo>
                <a:lnTo>
                  <a:pt x="840518" y="1411304"/>
                </a:lnTo>
                <a:lnTo>
                  <a:pt x="798969" y="1369759"/>
                </a:lnTo>
                <a:close/>
                <a:moveTo>
                  <a:pt x="703094" y="1195389"/>
                </a:moveTo>
                <a:cubicBezTo>
                  <a:pt x="708171" y="1195389"/>
                  <a:pt x="712978" y="1196480"/>
                  <a:pt x="717458" y="1198648"/>
                </a:cubicBezTo>
                <a:cubicBezTo>
                  <a:pt x="721958" y="1200796"/>
                  <a:pt x="725899" y="1203738"/>
                  <a:pt x="729262" y="1207433"/>
                </a:cubicBezTo>
                <a:cubicBezTo>
                  <a:pt x="732638" y="1211155"/>
                  <a:pt x="735280" y="1215471"/>
                  <a:pt x="737213" y="1220381"/>
                </a:cubicBezTo>
                <a:cubicBezTo>
                  <a:pt x="739127" y="1225292"/>
                  <a:pt x="740106" y="1230561"/>
                  <a:pt x="740106" y="1236127"/>
                </a:cubicBezTo>
                <a:cubicBezTo>
                  <a:pt x="740106" y="1243067"/>
                  <a:pt x="738606" y="1249545"/>
                  <a:pt x="735607" y="1255615"/>
                </a:cubicBezTo>
                <a:cubicBezTo>
                  <a:pt x="732695" y="1261679"/>
                  <a:pt x="728541" y="1266589"/>
                  <a:pt x="723225" y="1270325"/>
                </a:cubicBezTo>
                <a:cubicBezTo>
                  <a:pt x="724800" y="1270601"/>
                  <a:pt x="727003" y="1270905"/>
                  <a:pt x="729896" y="1271299"/>
                </a:cubicBezTo>
                <a:cubicBezTo>
                  <a:pt x="732764" y="1271658"/>
                  <a:pt x="735763" y="1272079"/>
                  <a:pt x="738895" y="1272514"/>
                </a:cubicBezTo>
                <a:cubicBezTo>
                  <a:pt x="742001" y="1272970"/>
                  <a:pt x="744913" y="1273426"/>
                  <a:pt x="747624" y="1273902"/>
                </a:cubicBezTo>
                <a:cubicBezTo>
                  <a:pt x="750316" y="1274386"/>
                  <a:pt x="752280" y="1274821"/>
                  <a:pt x="753491" y="1275180"/>
                </a:cubicBezTo>
                <a:cubicBezTo>
                  <a:pt x="755499" y="1275815"/>
                  <a:pt x="757557" y="1277169"/>
                  <a:pt x="759603" y="1279178"/>
                </a:cubicBezTo>
                <a:cubicBezTo>
                  <a:pt x="761643" y="1281223"/>
                  <a:pt x="763538" y="1283571"/>
                  <a:pt x="765257" y="1286216"/>
                </a:cubicBezTo>
                <a:cubicBezTo>
                  <a:pt x="766989" y="1288881"/>
                  <a:pt x="768382" y="1291623"/>
                  <a:pt x="769430" y="1294503"/>
                </a:cubicBezTo>
                <a:cubicBezTo>
                  <a:pt x="770516" y="1297327"/>
                  <a:pt x="771043" y="1299931"/>
                  <a:pt x="771043" y="1302300"/>
                </a:cubicBezTo>
                <a:lnTo>
                  <a:pt x="771043" y="1339122"/>
                </a:lnTo>
                <a:cubicBezTo>
                  <a:pt x="770459" y="1339405"/>
                  <a:pt x="769832" y="1339819"/>
                  <a:pt x="769104" y="1340455"/>
                </a:cubicBezTo>
                <a:cubicBezTo>
                  <a:pt x="768382" y="1341111"/>
                  <a:pt x="767604" y="1341712"/>
                  <a:pt x="766776" y="1342326"/>
                </a:cubicBezTo>
                <a:cubicBezTo>
                  <a:pt x="765929" y="1342920"/>
                  <a:pt x="765132" y="1343459"/>
                  <a:pt x="764391" y="1343894"/>
                </a:cubicBezTo>
                <a:cubicBezTo>
                  <a:pt x="763632" y="1344357"/>
                  <a:pt x="762998" y="1344550"/>
                  <a:pt x="762490" y="1344550"/>
                </a:cubicBezTo>
                <a:lnTo>
                  <a:pt x="643969" y="1344550"/>
                </a:lnTo>
                <a:cubicBezTo>
                  <a:pt x="641948" y="1344550"/>
                  <a:pt x="640429" y="1343880"/>
                  <a:pt x="639381" y="1342506"/>
                </a:cubicBezTo>
                <a:cubicBezTo>
                  <a:pt x="638333" y="1341152"/>
                  <a:pt x="637047" y="1340020"/>
                  <a:pt x="635497" y="1339122"/>
                </a:cubicBezTo>
                <a:lnTo>
                  <a:pt x="635497" y="1302300"/>
                </a:lnTo>
                <a:cubicBezTo>
                  <a:pt x="635497" y="1299931"/>
                  <a:pt x="636018" y="1297327"/>
                  <a:pt x="637085" y="1294503"/>
                </a:cubicBezTo>
                <a:cubicBezTo>
                  <a:pt x="638170" y="1291623"/>
                  <a:pt x="639545" y="1288916"/>
                  <a:pt x="641239" y="1286312"/>
                </a:cubicBezTo>
                <a:cubicBezTo>
                  <a:pt x="642939" y="1283709"/>
                  <a:pt x="644816" y="1281361"/>
                  <a:pt x="646899" y="1279254"/>
                </a:cubicBezTo>
                <a:cubicBezTo>
                  <a:pt x="648957" y="1277190"/>
                  <a:pt x="651016" y="1275795"/>
                  <a:pt x="653043" y="1275159"/>
                </a:cubicBezTo>
                <a:cubicBezTo>
                  <a:pt x="654072" y="1274800"/>
                  <a:pt x="655967" y="1274365"/>
                  <a:pt x="658734" y="1273889"/>
                </a:cubicBezTo>
                <a:cubicBezTo>
                  <a:pt x="661495" y="1273405"/>
                  <a:pt x="664464" y="1272949"/>
                  <a:pt x="667608" y="1272494"/>
                </a:cubicBezTo>
                <a:cubicBezTo>
                  <a:pt x="670752" y="1272058"/>
                  <a:pt x="673751" y="1271637"/>
                  <a:pt x="676638" y="1271285"/>
                </a:cubicBezTo>
                <a:cubicBezTo>
                  <a:pt x="679512" y="1270884"/>
                  <a:pt x="681733" y="1270587"/>
                  <a:pt x="683290" y="1270304"/>
                </a:cubicBezTo>
                <a:cubicBezTo>
                  <a:pt x="677993" y="1266568"/>
                  <a:pt x="673858" y="1261700"/>
                  <a:pt x="670802" y="1255712"/>
                </a:cubicBezTo>
                <a:cubicBezTo>
                  <a:pt x="667764" y="1249711"/>
                  <a:pt x="666265" y="1243185"/>
                  <a:pt x="666265" y="1236127"/>
                </a:cubicBezTo>
                <a:cubicBezTo>
                  <a:pt x="666265" y="1230561"/>
                  <a:pt x="667244" y="1225292"/>
                  <a:pt x="669195" y="1220381"/>
                </a:cubicBezTo>
                <a:cubicBezTo>
                  <a:pt x="671147" y="1215471"/>
                  <a:pt x="673801" y="1211155"/>
                  <a:pt x="677108" y="1207433"/>
                </a:cubicBezTo>
                <a:cubicBezTo>
                  <a:pt x="680434" y="1203738"/>
                  <a:pt x="684300" y="1200796"/>
                  <a:pt x="688780" y="1198648"/>
                </a:cubicBezTo>
                <a:cubicBezTo>
                  <a:pt x="693248" y="1196480"/>
                  <a:pt x="698018" y="1195389"/>
                  <a:pt x="703094" y="1195389"/>
                </a:cubicBezTo>
                <a:close/>
                <a:moveTo>
                  <a:pt x="926517" y="1178361"/>
                </a:moveTo>
                <a:cubicBezTo>
                  <a:pt x="931287" y="1178361"/>
                  <a:pt x="935804" y="1179382"/>
                  <a:pt x="940015" y="1181412"/>
                </a:cubicBezTo>
                <a:cubicBezTo>
                  <a:pt x="944243" y="1183423"/>
                  <a:pt x="947946" y="1186176"/>
                  <a:pt x="951107" y="1189635"/>
                </a:cubicBezTo>
                <a:cubicBezTo>
                  <a:pt x="954279" y="1193119"/>
                  <a:pt x="956762" y="1197160"/>
                  <a:pt x="958578" y="1201756"/>
                </a:cubicBezTo>
                <a:cubicBezTo>
                  <a:pt x="960377" y="1206352"/>
                  <a:pt x="961297" y="1211285"/>
                  <a:pt x="961297" y="1216495"/>
                </a:cubicBezTo>
                <a:cubicBezTo>
                  <a:pt x="961297" y="1222992"/>
                  <a:pt x="959887" y="1229062"/>
                  <a:pt x="957068" y="1234738"/>
                </a:cubicBezTo>
                <a:cubicBezTo>
                  <a:pt x="954332" y="1240414"/>
                  <a:pt x="950429" y="1245010"/>
                  <a:pt x="945434" y="1248507"/>
                </a:cubicBezTo>
                <a:cubicBezTo>
                  <a:pt x="946914" y="1248766"/>
                  <a:pt x="948984" y="1249050"/>
                  <a:pt x="951702" y="1249419"/>
                </a:cubicBezTo>
                <a:cubicBezTo>
                  <a:pt x="954397" y="1249755"/>
                  <a:pt x="957216" y="1250149"/>
                  <a:pt x="960158" y="1250556"/>
                </a:cubicBezTo>
                <a:cubicBezTo>
                  <a:pt x="963077" y="1250983"/>
                  <a:pt x="965814" y="1251410"/>
                  <a:pt x="968361" y="1251856"/>
                </a:cubicBezTo>
                <a:cubicBezTo>
                  <a:pt x="970891" y="1252308"/>
                  <a:pt x="972736" y="1252715"/>
                  <a:pt x="973875" y="1253052"/>
                </a:cubicBezTo>
                <a:cubicBezTo>
                  <a:pt x="975761" y="1253646"/>
                  <a:pt x="977696" y="1254913"/>
                  <a:pt x="979618" y="1256795"/>
                </a:cubicBezTo>
                <a:cubicBezTo>
                  <a:pt x="981535" y="1258708"/>
                  <a:pt x="983315" y="1260906"/>
                  <a:pt x="984931" y="1263382"/>
                </a:cubicBezTo>
                <a:cubicBezTo>
                  <a:pt x="986559" y="1265877"/>
                  <a:pt x="987868" y="1268444"/>
                  <a:pt x="988853" y="1271139"/>
                </a:cubicBezTo>
                <a:cubicBezTo>
                  <a:pt x="989873" y="1273783"/>
                  <a:pt x="990362" y="1276220"/>
                  <a:pt x="990362" y="1278438"/>
                </a:cubicBezTo>
                <a:lnTo>
                  <a:pt x="990362" y="1312906"/>
                </a:lnTo>
                <a:cubicBezTo>
                  <a:pt x="989820" y="1313171"/>
                  <a:pt x="989230" y="1313559"/>
                  <a:pt x="988546" y="1314154"/>
                </a:cubicBezTo>
                <a:cubicBezTo>
                  <a:pt x="987868" y="1314768"/>
                  <a:pt x="987137" y="1315330"/>
                  <a:pt x="986358" y="1315906"/>
                </a:cubicBezTo>
                <a:cubicBezTo>
                  <a:pt x="985562" y="1316462"/>
                  <a:pt x="984813" y="1316966"/>
                  <a:pt x="984117" y="1317373"/>
                </a:cubicBezTo>
                <a:cubicBezTo>
                  <a:pt x="983404" y="1317806"/>
                  <a:pt x="982808" y="1317987"/>
                  <a:pt x="982331" y="1317987"/>
                </a:cubicBezTo>
                <a:lnTo>
                  <a:pt x="870957" y="1317987"/>
                </a:lnTo>
                <a:cubicBezTo>
                  <a:pt x="869058" y="1317987"/>
                  <a:pt x="867631" y="1317360"/>
                  <a:pt x="866646" y="1316074"/>
                </a:cubicBezTo>
                <a:cubicBezTo>
                  <a:pt x="865661" y="1314807"/>
                  <a:pt x="864453" y="1313747"/>
                  <a:pt x="862996" y="1312906"/>
                </a:cubicBezTo>
                <a:lnTo>
                  <a:pt x="862996" y="1278438"/>
                </a:lnTo>
                <a:cubicBezTo>
                  <a:pt x="862996" y="1276220"/>
                  <a:pt x="863485" y="1273783"/>
                  <a:pt x="864488" y="1271139"/>
                </a:cubicBezTo>
                <a:cubicBezTo>
                  <a:pt x="865508" y="1268444"/>
                  <a:pt x="866799" y="1265909"/>
                  <a:pt x="868392" y="1263472"/>
                </a:cubicBezTo>
                <a:cubicBezTo>
                  <a:pt x="869990" y="1261035"/>
                  <a:pt x="871753" y="1258837"/>
                  <a:pt x="873711" y="1256866"/>
                </a:cubicBezTo>
                <a:cubicBezTo>
                  <a:pt x="875645" y="1254933"/>
                  <a:pt x="877579" y="1253627"/>
                  <a:pt x="879484" y="1253032"/>
                </a:cubicBezTo>
                <a:cubicBezTo>
                  <a:pt x="880451" y="1252696"/>
                  <a:pt x="882232" y="1252289"/>
                  <a:pt x="884832" y="1251843"/>
                </a:cubicBezTo>
                <a:cubicBezTo>
                  <a:pt x="887427" y="1251390"/>
                  <a:pt x="890216" y="1250964"/>
                  <a:pt x="893170" y="1250537"/>
                </a:cubicBezTo>
                <a:cubicBezTo>
                  <a:pt x="896125" y="1250130"/>
                  <a:pt x="898943" y="1249735"/>
                  <a:pt x="901656" y="1249406"/>
                </a:cubicBezTo>
                <a:cubicBezTo>
                  <a:pt x="904357" y="1249031"/>
                  <a:pt x="906444" y="1248753"/>
                  <a:pt x="907906" y="1248488"/>
                </a:cubicBezTo>
                <a:cubicBezTo>
                  <a:pt x="902929" y="1244990"/>
                  <a:pt x="899043" y="1240433"/>
                  <a:pt x="896172" y="1234828"/>
                </a:cubicBezTo>
                <a:cubicBezTo>
                  <a:pt x="893318" y="1229211"/>
                  <a:pt x="891908" y="1223102"/>
                  <a:pt x="891908" y="1216495"/>
                </a:cubicBezTo>
                <a:cubicBezTo>
                  <a:pt x="891908" y="1211285"/>
                  <a:pt x="892828" y="1206352"/>
                  <a:pt x="894662" y="1201756"/>
                </a:cubicBezTo>
                <a:cubicBezTo>
                  <a:pt x="896496" y="1197160"/>
                  <a:pt x="898990" y="1193119"/>
                  <a:pt x="902098" y="1189635"/>
                </a:cubicBezTo>
                <a:cubicBezTo>
                  <a:pt x="905223" y="1186176"/>
                  <a:pt x="908856" y="1183423"/>
                  <a:pt x="913072" y="1181412"/>
                </a:cubicBezTo>
                <a:cubicBezTo>
                  <a:pt x="917265" y="1179382"/>
                  <a:pt x="921746" y="1178361"/>
                  <a:pt x="926517" y="1178361"/>
                </a:cubicBezTo>
                <a:close/>
                <a:moveTo>
                  <a:pt x="792760" y="1151797"/>
                </a:moveTo>
                <a:cubicBezTo>
                  <a:pt x="795056" y="1151797"/>
                  <a:pt x="797229" y="1152310"/>
                  <a:pt x="799256" y="1153330"/>
                </a:cubicBezTo>
                <a:cubicBezTo>
                  <a:pt x="801291" y="1154340"/>
                  <a:pt x="803073" y="1155724"/>
                  <a:pt x="804594" y="1157461"/>
                </a:cubicBezTo>
                <a:cubicBezTo>
                  <a:pt x="806121" y="1159212"/>
                  <a:pt x="807316" y="1161242"/>
                  <a:pt x="808190" y="1163551"/>
                </a:cubicBezTo>
                <a:cubicBezTo>
                  <a:pt x="809056" y="1165861"/>
                  <a:pt x="809498" y="1168339"/>
                  <a:pt x="809498" y="1170957"/>
                </a:cubicBezTo>
                <a:cubicBezTo>
                  <a:pt x="809498" y="1174221"/>
                  <a:pt x="808820" y="1177271"/>
                  <a:pt x="807463" y="1180123"/>
                </a:cubicBezTo>
                <a:cubicBezTo>
                  <a:pt x="806147" y="1182975"/>
                  <a:pt x="804268" y="1185284"/>
                  <a:pt x="801864" y="1187041"/>
                </a:cubicBezTo>
                <a:cubicBezTo>
                  <a:pt x="802576" y="1187171"/>
                  <a:pt x="803573" y="1187314"/>
                  <a:pt x="804881" y="1187499"/>
                </a:cubicBezTo>
                <a:cubicBezTo>
                  <a:pt x="806178" y="1187668"/>
                  <a:pt x="807534" y="1187866"/>
                  <a:pt x="808951" y="1188071"/>
                </a:cubicBezTo>
                <a:cubicBezTo>
                  <a:pt x="810355" y="1188285"/>
                  <a:pt x="811672" y="1188499"/>
                  <a:pt x="812898" y="1188723"/>
                </a:cubicBezTo>
                <a:cubicBezTo>
                  <a:pt x="814116" y="1188951"/>
                  <a:pt x="815004" y="1189155"/>
                  <a:pt x="815552" y="1189324"/>
                </a:cubicBezTo>
                <a:cubicBezTo>
                  <a:pt x="816460" y="1189623"/>
                  <a:pt x="817391" y="1190260"/>
                  <a:pt x="818316" y="1191205"/>
                </a:cubicBezTo>
                <a:cubicBezTo>
                  <a:pt x="819239" y="1192166"/>
                  <a:pt x="820096" y="1193271"/>
                  <a:pt x="820873" y="1194515"/>
                </a:cubicBezTo>
                <a:cubicBezTo>
                  <a:pt x="821657" y="1195768"/>
                  <a:pt x="822287" y="1197058"/>
                  <a:pt x="822761" y="1198412"/>
                </a:cubicBezTo>
                <a:cubicBezTo>
                  <a:pt x="823252" y="1199741"/>
                  <a:pt x="823490" y="1200965"/>
                  <a:pt x="823490" y="1202079"/>
                </a:cubicBezTo>
                <a:lnTo>
                  <a:pt x="823490" y="1219398"/>
                </a:lnTo>
                <a:cubicBezTo>
                  <a:pt x="823226" y="1219531"/>
                  <a:pt x="822942" y="1219726"/>
                  <a:pt x="822613" y="1220025"/>
                </a:cubicBezTo>
                <a:cubicBezTo>
                  <a:pt x="822287" y="1220333"/>
                  <a:pt x="821935" y="1220616"/>
                  <a:pt x="821560" y="1220905"/>
                </a:cubicBezTo>
                <a:cubicBezTo>
                  <a:pt x="821177" y="1221184"/>
                  <a:pt x="820817" y="1221437"/>
                  <a:pt x="820482" y="1221642"/>
                </a:cubicBezTo>
                <a:cubicBezTo>
                  <a:pt x="820138" y="1221860"/>
                  <a:pt x="819852" y="1221951"/>
                  <a:pt x="819622" y="1221951"/>
                </a:cubicBezTo>
                <a:lnTo>
                  <a:pt x="766019" y="1221951"/>
                </a:lnTo>
                <a:cubicBezTo>
                  <a:pt x="765106" y="1221951"/>
                  <a:pt x="764419" y="1221636"/>
                  <a:pt x="763945" y="1220989"/>
                </a:cubicBezTo>
                <a:cubicBezTo>
                  <a:pt x="763471" y="1220353"/>
                  <a:pt x="762889" y="1219820"/>
                  <a:pt x="762188" y="1219398"/>
                </a:cubicBezTo>
                <a:lnTo>
                  <a:pt x="762188" y="1202079"/>
                </a:lnTo>
                <a:cubicBezTo>
                  <a:pt x="762188" y="1200965"/>
                  <a:pt x="762424" y="1199741"/>
                  <a:pt x="762906" y="1198412"/>
                </a:cubicBezTo>
                <a:cubicBezTo>
                  <a:pt x="763397" y="1197058"/>
                  <a:pt x="764019" y="1195785"/>
                  <a:pt x="764785" y="1194560"/>
                </a:cubicBezTo>
                <a:cubicBezTo>
                  <a:pt x="765554" y="1193336"/>
                  <a:pt x="766403" y="1192231"/>
                  <a:pt x="767345" y="1191241"/>
                </a:cubicBezTo>
                <a:cubicBezTo>
                  <a:pt x="768276" y="1190270"/>
                  <a:pt x="769207" y="1189613"/>
                  <a:pt x="770123" y="1189315"/>
                </a:cubicBezTo>
                <a:cubicBezTo>
                  <a:pt x="770589" y="1189146"/>
                  <a:pt x="771446" y="1188941"/>
                  <a:pt x="772697" y="1188717"/>
                </a:cubicBezTo>
                <a:cubicBezTo>
                  <a:pt x="773946" y="1188490"/>
                  <a:pt x="775288" y="1188275"/>
                  <a:pt x="776710" y="1188061"/>
                </a:cubicBezTo>
                <a:cubicBezTo>
                  <a:pt x="778132" y="1187856"/>
                  <a:pt x="779489" y="1187658"/>
                  <a:pt x="780794" y="1187492"/>
                </a:cubicBezTo>
                <a:cubicBezTo>
                  <a:pt x="782094" y="1187304"/>
                  <a:pt x="783099" y="1187164"/>
                  <a:pt x="783803" y="1187031"/>
                </a:cubicBezTo>
                <a:cubicBezTo>
                  <a:pt x="781407" y="1185274"/>
                  <a:pt x="779537" y="1182984"/>
                  <a:pt x="778155" y="1180168"/>
                </a:cubicBezTo>
                <a:cubicBezTo>
                  <a:pt x="776781" y="1177346"/>
                  <a:pt x="776103" y="1174276"/>
                  <a:pt x="776103" y="1170957"/>
                </a:cubicBezTo>
                <a:cubicBezTo>
                  <a:pt x="776103" y="1168339"/>
                  <a:pt x="776546" y="1165861"/>
                  <a:pt x="777428" y="1163551"/>
                </a:cubicBezTo>
                <a:cubicBezTo>
                  <a:pt x="778311" y="1161242"/>
                  <a:pt x="779511" y="1159212"/>
                  <a:pt x="781007" y="1157461"/>
                </a:cubicBezTo>
                <a:cubicBezTo>
                  <a:pt x="782511" y="1155724"/>
                  <a:pt x="784260" y="1154340"/>
                  <a:pt x="786289" y="1153330"/>
                </a:cubicBezTo>
                <a:cubicBezTo>
                  <a:pt x="788307" y="1152310"/>
                  <a:pt x="790464" y="1151797"/>
                  <a:pt x="792760" y="1151797"/>
                </a:cubicBezTo>
                <a:close/>
                <a:moveTo>
                  <a:pt x="1278488" y="1065293"/>
                </a:moveTo>
                <a:lnTo>
                  <a:pt x="1320033" y="1106842"/>
                </a:lnTo>
                <a:lnTo>
                  <a:pt x="1278488" y="1148387"/>
                </a:lnTo>
                <a:lnTo>
                  <a:pt x="1236939" y="1106842"/>
                </a:lnTo>
                <a:close/>
                <a:moveTo>
                  <a:pt x="1152160" y="1059843"/>
                </a:moveTo>
                <a:cubicBezTo>
                  <a:pt x="1161344" y="1059843"/>
                  <a:pt x="1170040" y="1061831"/>
                  <a:pt x="1178145" y="1065782"/>
                </a:cubicBezTo>
                <a:cubicBezTo>
                  <a:pt x="1186285" y="1069695"/>
                  <a:pt x="1193414" y="1075055"/>
                  <a:pt x="1199499" y="1081786"/>
                </a:cubicBezTo>
                <a:cubicBezTo>
                  <a:pt x="1205606" y="1088568"/>
                  <a:pt x="1210386" y="1096431"/>
                  <a:pt x="1213882" y="1105377"/>
                </a:cubicBezTo>
                <a:cubicBezTo>
                  <a:pt x="1217345" y="1114323"/>
                  <a:pt x="1219116" y="1123923"/>
                  <a:pt x="1219116" y="1134064"/>
                </a:cubicBezTo>
                <a:cubicBezTo>
                  <a:pt x="1219116" y="1146709"/>
                  <a:pt x="1216402" y="1158524"/>
                  <a:pt x="1210976" y="1169571"/>
                </a:cubicBezTo>
                <a:cubicBezTo>
                  <a:pt x="1205709" y="1180618"/>
                  <a:pt x="1198193" y="1189564"/>
                  <a:pt x="1188578" y="1196371"/>
                </a:cubicBezTo>
                <a:cubicBezTo>
                  <a:pt x="1191427" y="1196874"/>
                  <a:pt x="1195412" y="1197427"/>
                  <a:pt x="1200645" y="1198145"/>
                </a:cubicBezTo>
                <a:cubicBezTo>
                  <a:pt x="1205833" y="1198799"/>
                  <a:pt x="1211260" y="1199566"/>
                  <a:pt x="1216925" y="1200359"/>
                </a:cubicBezTo>
                <a:cubicBezTo>
                  <a:pt x="1222544" y="1201189"/>
                  <a:pt x="1227811" y="1202020"/>
                  <a:pt x="1232715" y="1202888"/>
                </a:cubicBezTo>
                <a:cubicBezTo>
                  <a:pt x="1237586" y="1203769"/>
                  <a:pt x="1241139" y="1204561"/>
                  <a:pt x="1243330" y="1205216"/>
                </a:cubicBezTo>
                <a:cubicBezTo>
                  <a:pt x="1246963" y="1206373"/>
                  <a:pt x="1250686" y="1208839"/>
                  <a:pt x="1254387" y="1212501"/>
                </a:cubicBezTo>
                <a:cubicBezTo>
                  <a:pt x="1258076" y="1216225"/>
                  <a:pt x="1261505" y="1220503"/>
                  <a:pt x="1264615" y="1225322"/>
                </a:cubicBezTo>
                <a:cubicBezTo>
                  <a:pt x="1267748" y="1230178"/>
                  <a:pt x="1270269" y="1235174"/>
                  <a:pt x="1272164" y="1240420"/>
                </a:cubicBezTo>
                <a:cubicBezTo>
                  <a:pt x="1274128" y="1245566"/>
                  <a:pt x="1275082" y="1250310"/>
                  <a:pt x="1275082" y="1254625"/>
                </a:cubicBezTo>
                <a:lnTo>
                  <a:pt x="1275082" y="1321713"/>
                </a:lnTo>
                <a:cubicBezTo>
                  <a:pt x="1274026" y="1322229"/>
                  <a:pt x="1272891" y="1322984"/>
                  <a:pt x="1271574" y="1324141"/>
                </a:cubicBezTo>
                <a:cubicBezTo>
                  <a:pt x="1270269" y="1325336"/>
                  <a:pt x="1268861" y="1326431"/>
                  <a:pt x="1267362" y="1327551"/>
                </a:cubicBezTo>
                <a:cubicBezTo>
                  <a:pt x="1265830" y="1328633"/>
                  <a:pt x="1264388" y="1329614"/>
                  <a:pt x="1263049" y="1330407"/>
                </a:cubicBezTo>
                <a:cubicBezTo>
                  <a:pt x="1261675" y="1331250"/>
                  <a:pt x="1260528" y="1331615"/>
                  <a:pt x="1259609" y="1331615"/>
                </a:cubicBezTo>
                <a:lnTo>
                  <a:pt x="1045199" y="1331615"/>
                </a:lnTo>
                <a:cubicBezTo>
                  <a:pt x="1041544" y="1331615"/>
                  <a:pt x="1038797" y="1330382"/>
                  <a:pt x="1036901" y="1327878"/>
                </a:cubicBezTo>
                <a:cubicBezTo>
                  <a:pt x="1035005" y="1325412"/>
                  <a:pt x="1032678" y="1323348"/>
                  <a:pt x="1029874" y="1321713"/>
                </a:cubicBezTo>
                <a:lnTo>
                  <a:pt x="1029874" y="1254625"/>
                </a:lnTo>
                <a:cubicBezTo>
                  <a:pt x="1029874" y="1250310"/>
                  <a:pt x="1030816" y="1245566"/>
                  <a:pt x="1032746" y="1240420"/>
                </a:cubicBezTo>
                <a:cubicBezTo>
                  <a:pt x="1034710" y="1235174"/>
                  <a:pt x="1037196" y="1230241"/>
                  <a:pt x="1040261" y="1225498"/>
                </a:cubicBezTo>
                <a:cubicBezTo>
                  <a:pt x="1043338" y="1220755"/>
                  <a:pt x="1046732" y="1216477"/>
                  <a:pt x="1050501" y="1212639"/>
                </a:cubicBezTo>
                <a:cubicBezTo>
                  <a:pt x="1054225" y="1208877"/>
                  <a:pt x="1057948" y="1206336"/>
                  <a:pt x="1061615" y="1205178"/>
                </a:cubicBezTo>
                <a:cubicBezTo>
                  <a:pt x="1063477" y="1204524"/>
                  <a:pt x="1066905" y="1203731"/>
                  <a:pt x="1071911" y="1202863"/>
                </a:cubicBezTo>
                <a:cubicBezTo>
                  <a:pt x="1076906" y="1201982"/>
                  <a:pt x="1082276" y="1201152"/>
                  <a:pt x="1087963" y="1200321"/>
                </a:cubicBezTo>
                <a:cubicBezTo>
                  <a:pt x="1093651" y="1199529"/>
                  <a:pt x="1099077" y="1198761"/>
                  <a:pt x="1104299" y="1198119"/>
                </a:cubicBezTo>
                <a:cubicBezTo>
                  <a:pt x="1109498" y="1197390"/>
                  <a:pt x="1113517" y="1196849"/>
                  <a:pt x="1116333" y="1196333"/>
                </a:cubicBezTo>
                <a:cubicBezTo>
                  <a:pt x="1106751" y="1189526"/>
                  <a:pt x="1099270" y="1180656"/>
                  <a:pt x="1093742" y="1169747"/>
                </a:cubicBezTo>
                <a:cubicBezTo>
                  <a:pt x="1088247" y="1158813"/>
                  <a:pt x="1085534" y="1146923"/>
                  <a:pt x="1085534" y="1134064"/>
                </a:cubicBezTo>
                <a:cubicBezTo>
                  <a:pt x="1085534" y="1123923"/>
                  <a:pt x="1087305" y="1114323"/>
                  <a:pt x="1090835" y="1105377"/>
                </a:cubicBezTo>
                <a:cubicBezTo>
                  <a:pt x="1094366" y="1096431"/>
                  <a:pt x="1099168" y="1088568"/>
                  <a:pt x="1105151" y="1081786"/>
                </a:cubicBezTo>
                <a:cubicBezTo>
                  <a:pt x="1111167" y="1075055"/>
                  <a:pt x="1118160" y="1069695"/>
                  <a:pt x="1126277" y="1065782"/>
                </a:cubicBezTo>
                <a:cubicBezTo>
                  <a:pt x="1134349" y="1061831"/>
                  <a:pt x="1142976" y="1059843"/>
                  <a:pt x="1152160" y="1059843"/>
                </a:cubicBezTo>
                <a:close/>
                <a:moveTo>
                  <a:pt x="1399950" y="1050989"/>
                </a:moveTo>
                <a:cubicBezTo>
                  <a:pt x="1403394" y="1050989"/>
                  <a:pt x="1406655" y="1051726"/>
                  <a:pt x="1409695" y="1053192"/>
                </a:cubicBezTo>
                <a:cubicBezTo>
                  <a:pt x="1412747" y="1054643"/>
                  <a:pt x="1415421" y="1056631"/>
                  <a:pt x="1417702" y="1059128"/>
                </a:cubicBezTo>
                <a:cubicBezTo>
                  <a:pt x="1419993" y="1061644"/>
                  <a:pt x="1421785" y="1064561"/>
                  <a:pt x="1423096" y="1067879"/>
                </a:cubicBezTo>
                <a:cubicBezTo>
                  <a:pt x="1424394" y="1071197"/>
                  <a:pt x="1425059" y="1074758"/>
                  <a:pt x="1425059" y="1078520"/>
                </a:cubicBezTo>
                <a:cubicBezTo>
                  <a:pt x="1425059" y="1083210"/>
                  <a:pt x="1424041" y="1087592"/>
                  <a:pt x="1422006" y="1091690"/>
                </a:cubicBezTo>
                <a:cubicBezTo>
                  <a:pt x="1420031" y="1095788"/>
                  <a:pt x="1417213" y="1099106"/>
                  <a:pt x="1413607" y="1101631"/>
                </a:cubicBezTo>
                <a:cubicBezTo>
                  <a:pt x="1414676" y="1101818"/>
                  <a:pt x="1416170" y="1102023"/>
                  <a:pt x="1418132" y="1102289"/>
                </a:cubicBezTo>
                <a:cubicBezTo>
                  <a:pt x="1420078" y="1102532"/>
                  <a:pt x="1422113" y="1102816"/>
                  <a:pt x="1424237" y="1103110"/>
                </a:cubicBezTo>
                <a:cubicBezTo>
                  <a:pt x="1426344" y="1103418"/>
                  <a:pt x="1428320" y="1103726"/>
                  <a:pt x="1430159" y="1104048"/>
                </a:cubicBezTo>
                <a:cubicBezTo>
                  <a:pt x="1431985" y="1104375"/>
                  <a:pt x="1433317" y="1104669"/>
                  <a:pt x="1434139" y="1104912"/>
                </a:cubicBezTo>
                <a:cubicBezTo>
                  <a:pt x="1435501" y="1105341"/>
                  <a:pt x="1436898" y="1106256"/>
                  <a:pt x="1438285" y="1107614"/>
                </a:cubicBezTo>
                <a:cubicBezTo>
                  <a:pt x="1439669" y="1108995"/>
                  <a:pt x="1440955" y="1110582"/>
                  <a:pt x="1442121" y="1112370"/>
                </a:cubicBezTo>
                <a:cubicBezTo>
                  <a:pt x="1443296" y="1114171"/>
                  <a:pt x="1444241" y="1116024"/>
                  <a:pt x="1444952" y="1117970"/>
                </a:cubicBezTo>
                <a:cubicBezTo>
                  <a:pt x="1445688" y="1119879"/>
                  <a:pt x="1446046" y="1121638"/>
                  <a:pt x="1446046" y="1123239"/>
                </a:cubicBezTo>
                <a:lnTo>
                  <a:pt x="1446046" y="1148124"/>
                </a:lnTo>
                <a:cubicBezTo>
                  <a:pt x="1445650" y="1148315"/>
                  <a:pt x="1445224" y="1148595"/>
                  <a:pt x="1444731" y="1149025"/>
                </a:cubicBezTo>
                <a:cubicBezTo>
                  <a:pt x="1444241" y="1149468"/>
                  <a:pt x="1443713" y="1149874"/>
                  <a:pt x="1443151" y="1150289"/>
                </a:cubicBezTo>
                <a:cubicBezTo>
                  <a:pt x="1442576" y="1150691"/>
                  <a:pt x="1442036" y="1151055"/>
                  <a:pt x="1441533" y="1151349"/>
                </a:cubicBezTo>
                <a:cubicBezTo>
                  <a:pt x="1441018" y="1151662"/>
                  <a:pt x="1440588" y="1151797"/>
                  <a:pt x="1440244" y="1151797"/>
                </a:cubicBezTo>
                <a:lnTo>
                  <a:pt x="1359840" y="1151797"/>
                </a:lnTo>
                <a:cubicBezTo>
                  <a:pt x="1358469" y="1151797"/>
                  <a:pt x="1357439" y="1151340"/>
                  <a:pt x="1356728" y="1150411"/>
                </a:cubicBezTo>
                <a:cubicBezTo>
                  <a:pt x="1356017" y="1149496"/>
                  <a:pt x="1355144" y="1148731"/>
                  <a:pt x="1354093" y="1148124"/>
                </a:cubicBezTo>
                <a:lnTo>
                  <a:pt x="1354093" y="1123239"/>
                </a:lnTo>
                <a:cubicBezTo>
                  <a:pt x="1354093" y="1121638"/>
                  <a:pt x="1354446" y="1119879"/>
                  <a:pt x="1355170" y="1117970"/>
                </a:cubicBezTo>
                <a:cubicBezTo>
                  <a:pt x="1355907" y="1116024"/>
                  <a:pt x="1356839" y="1114195"/>
                  <a:pt x="1357988" y="1112435"/>
                </a:cubicBezTo>
                <a:cubicBezTo>
                  <a:pt x="1359142" y="1110676"/>
                  <a:pt x="1360415" y="1109089"/>
                  <a:pt x="1361828" y="1107665"/>
                </a:cubicBezTo>
                <a:cubicBezTo>
                  <a:pt x="1363224" y="1106270"/>
                  <a:pt x="1364621" y="1105327"/>
                  <a:pt x="1365996" y="1104898"/>
                </a:cubicBezTo>
                <a:cubicBezTo>
                  <a:pt x="1366694" y="1104655"/>
                  <a:pt x="1367980" y="1104361"/>
                  <a:pt x="1369857" y="1104039"/>
                </a:cubicBezTo>
                <a:cubicBezTo>
                  <a:pt x="1371730" y="1103712"/>
                  <a:pt x="1373744" y="1103404"/>
                  <a:pt x="1375876" y="1103096"/>
                </a:cubicBezTo>
                <a:cubicBezTo>
                  <a:pt x="1378009" y="1102802"/>
                  <a:pt x="1380044" y="1102518"/>
                  <a:pt x="1382002" y="1102280"/>
                </a:cubicBezTo>
                <a:cubicBezTo>
                  <a:pt x="1383952" y="1102009"/>
                  <a:pt x="1385459" y="1101808"/>
                  <a:pt x="1386515" y="1101617"/>
                </a:cubicBezTo>
                <a:cubicBezTo>
                  <a:pt x="1382922" y="1099092"/>
                  <a:pt x="1380117" y="1095802"/>
                  <a:pt x="1378043" y="1091755"/>
                </a:cubicBezTo>
                <a:cubicBezTo>
                  <a:pt x="1375983" y="1087700"/>
                  <a:pt x="1374965" y="1083289"/>
                  <a:pt x="1374965" y="1078520"/>
                </a:cubicBezTo>
                <a:cubicBezTo>
                  <a:pt x="1374965" y="1074758"/>
                  <a:pt x="1375630" y="1071197"/>
                  <a:pt x="1376954" y="1067879"/>
                </a:cubicBezTo>
                <a:cubicBezTo>
                  <a:pt x="1378277" y="1064561"/>
                  <a:pt x="1380078" y="1061644"/>
                  <a:pt x="1382322" y="1059128"/>
                </a:cubicBezTo>
                <a:cubicBezTo>
                  <a:pt x="1384578" y="1056631"/>
                  <a:pt x="1387200" y="1054643"/>
                  <a:pt x="1390244" y="1053192"/>
                </a:cubicBezTo>
                <a:cubicBezTo>
                  <a:pt x="1393271" y="1051726"/>
                  <a:pt x="1396506" y="1050989"/>
                  <a:pt x="1399950" y="1050989"/>
                </a:cubicBezTo>
                <a:close/>
                <a:moveTo>
                  <a:pt x="1037366" y="1030555"/>
                </a:moveTo>
                <a:lnTo>
                  <a:pt x="1078911" y="1072104"/>
                </a:lnTo>
                <a:lnTo>
                  <a:pt x="1037366" y="1113649"/>
                </a:lnTo>
                <a:lnTo>
                  <a:pt x="995817" y="1072104"/>
                </a:lnTo>
                <a:close/>
                <a:moveTo>
                  <a:pt x="926562" y="1020338"/>
                </a:moveTo>
                <a:cubicBezTo>
                  <a:pt x="930006" y="1020338"/>
                  <a:pt x="933267" y="1021075"/>
                  <a:pt x="936307" y="1022541"/>
                </a:cubicBezTo>
                <a:cubicBezTo>
                  <a:pt x="939359" y="1023992"/>
                  <a:pt x="942033" y="1025980"/>
                  <a:pt x="944314" y="1028477"/>
                </a:cubicBezTo>
                <a:cubicBezTo>
                  <a:pt x="946605" y="1030993"/>
                  <a:pt x="948397" y="1033910"/>
                  <a:pt x="949708" y="1037228"/>
                </a:cubicBezTo>
                <a:cubicBezTo>
                  <a:pt x="951006" y="1040546"/>
                  <a:pt x="951671" y="1044107"/>
                  <a:pt x="951671" y="1047869"/>
                </a:cubicBezTo>
                <a:cubicBezTo>
                  <a:pt x="951671" y="1052559"/>
                  <a:pt x="950653" y="1056941"/>
                  <a:pt x="948618" y="1061039"/>
                </a:cubicBezTo>
                <a:cubicBezTo>
                  <a:pt x="946643" y="1065137"/>
                  <a:pt x="943825" y="1068455"/>
                  <a:pt x="940219" y="1070980"/>
                </a:cubicBezTo>
                <a:cubicBezTo>
                  <a:pt x="941288" y="1071167"/>
                  <a:pt x="942782" y="1071372"/>
                  <a:pt x="944744" y="1071638"/>
                </a:cubicBezTo>
                <a:cubicBezTo>
                  <a:pt x="946690" y="1071881"/>
                  <a:pt x="948725" y="1072165"/>
                  <a:pt x="950849" y="1072459"/>
                </a:cubicBezTo>
                <a:cubicBezTo>
                  <a:pt x="952956" y="1072767"/>
                  <a:pt x="954932" y="1073075"/>
                  <a:pt x="956771" y="1073397"/>
                </a:cubicBezTo>
                <a:cubicBezTo>
                  <a:pt x="958597" y="1073724"/>
                  <a:pt x="959929" y="1074018"/>
                  <a:pt x="960751" y="1074261"/>
                </a:cubicBezTo>
                <a:cubicBezTo>
                  <a:pt x="962113" y="1074690"/>
                  <a:pt x="963510" y="1075605"/>
                  <a:pt x="964897" y="1076963"/>
                </a:cubicBezTo>
                <a:cubicBezTo>
                  <a:pt x="966281" y="1078344"/>
                  <a:pt x="967567" y="1079931"/>
                  <a:pt x="968733" y="1081719"/>
                </a:cubicBezTo>
                <a:cubicBezTo>
                  <a:pt x="969908" y="1083520"/>
                  <a:pt x="970853" y="1085373"/>
                  <a:pt x="971564" y="1087319"/>
                </a:cubicBezTo>
                <a:cubicBezTo>
                  <a:pt x="972300" y="1089228"/>
                  <a:pt x="972658" y="1090987"/>
                  <a:pt x="972658" y="1092588"/>
                </a:cubicBezTo>
                <a:lnTo>
                  <a:pt x="972658" y="1117473"/>
                </a:lnTo>
                <a:cubicBezTo>
                  <a:pt x="972262" y="1117664"/>
                  <a:pt x="971836" y="1117944"/>
                  <a:pt x="971343" y="1118374"/>
                </a:cubicBezTo>
                <a:cubicBezTo>
                  <a:pt x="970853" y="1118817"/>
                  <a:pt x="970325" y="1119223"/>
                  <a:pt x="969763" y="1119638"/>
                </a:cubicBezTo>
                <a:cubicBezTo>
                  <a:pt x="969188" y="1120040"/>
                  <a:pt x="968648" y="1120404"/>
                  <a:pt x="968145" y="1120698"/>
                </a:cubicBezTo>
                <a:cubicBezTo>
                  <a:pt x="967630" y="1121011"/>
                  <a:pt x="967200" y="1121146"/>
                  <a:pt x="966856" y="1121146"/>
                </a:cubicBezTo>
                <a:lnTo>
                  <a:pt x="886452" y="1121146"/>
                </a:lnTo>
                <a:cubicBezTo>
                  <a:pt x="885081" y="1121146"/>
                  <a:pt x="884051" y="1120689"/>
                  <a:pt x="883340" y="1119760"/>
                </a:cubicBezTo>
                <a:cubicBezTo>
                  <a:pt x="882629" y="1118845"/>
                  <a:pt x="881756" y="1118080"/>
                  <a:pt x="880705" y="1117473"/>
                </a:cubicBezTo>
                <a:lnTo>
                  <a:pt x="880705" y="1092588"/>
                </a:lnTo>
                <a:cubicBezTo>
                  <a:pt x="880705" y="1090987"/>
                  <a:pt x="881058" y="1089228"/>
                  <a:pt x="881782" y="1087319"/>
                </a:cubicBezTo>
                <a:cubicBezTo>
                  <a:pt x="882519" y="1085373"/>
                  <a:pt x="883451" y="1083544"/>
                  <a:pt x="884600" y="1081784"/>
                </a:cubicBezTo>
                <a:cubicBezTo>
                  <a:pt x="885754" y="1080025"/>
                  <a:pt x="887027" y="1078438"/>
                  <a:pt x="888440" y="1077014"/>
                </a:cubicBezTo>
                <a:cubicBezTo>
                  <a:pt x="889836" y="1075619"/>
                  <a:pt x="891233" y="1074676"/>
                  <a:pt x="892608" y="1074247"/>
                </a:cubicBezTo>
                <a:cubicBezTo>
                  <a:pt x="893306" y="1074004"/>
                  <a:pt x="894592" y="1073710"/>
                  <a:pt x="896469" y="1073388"/>
                </a:cubicBezTo>
                <a:cubicBezTo>
                  <a:pt x="898342" y="1073061"/>
                  <a:pt x="900356" y="1072753"/>
                  <a:pt x="902488" y="1072445"/>
                </a:cubicBezTo>
                <a:cubicBezTo>
                  <a:pt x="904621" y="1072151"/>
                  <a:pt x="906656" y="1071867"/>
                  <a:pt x="908614" y="1071629"/>
                </a:cubicBezTo>
                <a:cubicBezTo>
                  <a:pt x="910564" y="1071358"/>
                  <a:pt x="912071" y="1071157"/>
                  <a:pt x="913127" y="1070966"/>
                </a:cubicBezTo>
                <a:cubicBezTo>
                  <a:pt x="909534" y="1068441"/>
                  <a:pt x="906729" y="1065151"/>
                  <a:pt x="904655" y="1061104"/>
                </a:cubicBezTo>
                <a:cubicBezTo>
                  <a:pt x="902595" y="1057049"/>
                  <a:pt x="901577" y="1052638"/>
                  <a:pt x="901577" y="1047869"/>
                </a:cubicBezTo>
                <a:cubicBezTo>
                  <a:pt x="901577" y="1044107"/>
                  <a:pt x="902242" y="1040546"/>
                  <a:pt x="903566" y="1037228"/>
                </a:cubicBezTo>
                <a:cubicBezTo>
                  <a:pt x="904889" y="1033910"/>
                  <a:pt x="906690" y="1030993"/>
                  <a:pt x="908934" y="1028477"/>
                </a:cubicBezTo>
                <a:cubicBezTo>
                  <a:pt x="911190" y="1025980"/>
                  <a:pt x="913812" y="1023992"/>
                  <a:pt x="916856" y="1022541"/>
                </a:cubicBezTo>
                <a:cubicBezTo>
                  <a:pt x="919883" y="1021075"/>
                  <a:pt x="923118" y="1020338"/>
                  <a:pt x="926562" y="1020338"/>
                </a:cubicBezTo>
                <a:close/>
                <a:moveTo>
                  <a:pt x="1212757" y="960398"/>
                </a:moveTo>
                <a:lnTo>
                  <a:pt x="1254643" y="1001947"/>
                </a:lnTo>
                <a:lnTo>
                  <a:pt x="1212757" y="1043492"/>
                </a:lnTo>
                <a:lnTo>
                  <a:pt x="1170868" y="1001947"/>
                </a:lnTo>
                <a:close/>
                <a:moveTo>
                  <a:pt x="1072445" y="925660"/>
                </a:moveTo>
                <a:lnTo>
                  <a:pt x="1114330" y="967209"/>
                </a:lnTo>
                <a:lnTo>
                  <a:pt x="1072445" y="1008754"/>
                </a:lnTo>
                <a:lnTo>
                  <a:pt x="1030555" y="967209"/>
                </a:lnTo>
                <a:close/>
                <a:moveTo>
                  <a:pt x="985521" y="897734"/>
                </a:moveTo>
                <a:cubicBezTo>
                  <a:pt x="987817" y="897734"/>
                  <a:pt x="989990" y="898247"/>
                  <a:pt x="992017" y="899267"/>
                </a:cubicBezTo>
                <a:cubicBezTo>
                  <a:pt x="994052" y="900277"/>
                  <a:pt x="995834" y="901661"/>
                  <a:pt x="997355" y="903398"/>
                </a:cubicBezTo>
                <a:cubicBezTo>
                  <a:pt x="998882" y="905149"/>
                  <a:pt x="1000077" y="907179"/>
                  <a:pt x="1000951" y="909488"/>
                </a:cubicBezTo>
                <a:cubicBezTo>
                  <a:pt x="1001817" y="911798"/>
                  <a:pt x="1002259" y="914276"/>
                  <a:pt x="1002259" y="916894"/>
                </a:cubicBezTo>
                <a:cubicBezTo>
                  <a:pt x="1002259" y="920158"/>
                  <a:pt x="1001581" y="923208"/>
                  <a:pt x="1000225" y="926060"/>
                </a:cubicBezTo>
                <a:cubicBezTo>
                  <a:pt x="998908" y="928912"/>
                  <a:pt x="997029" y="931221"/>
                  <a:pt x="994625" y="932978"/>
                </a:cubicBezTo>
                <a:cubicBezTo>
                  <a:pt x="995337" y="933108"/>
                  <a:pt x="996334" y="933251"/>
                  <a:pt x="997642" y="933436"/>
                </a:cubicBezTo>
                <a:cubicBezTo>
                  <a:pt x="998939" y="933605"/>
                  <a:pt x="1000295" y="933803"/>
                  <a:pt x="1001712" y="934008"/>
                </a:cubicBezTo>
                <a:cubicBezTo>
                  <a:pt x="1003116" y="934222"/>
                  <a:pt x="1004433" y="934436"/>
                  <a:pt x="1005659" y="934660"/>
                </a:cubicBezTo>
                <a:cubicBezTo>
                  <a:pt x="1006877" y="934888"/>
                  <a:pt x="1007765" y="935092"/>
                  <a:pt x="1008313" y="935261"/>
                </a:cubicBezTo>
                <a:cubicBezTo>
                  <a:pt x="1009221" y="935560"/>
                  <a:pt x="1010152" y="936197"/>
                  <a:pt x="1011077" y="937142"/>
                </a:cubicBezTo>
                <a:cubicBezTo>
                  <a:pt x="1012000" y="938103"/>
                  <a:pt x="1012857" y="939208"/>
                  <a:pt x="1013634" y="940452"/>
                </a:cubicBezTo>
                <a:cubicBezTo>
                  <a:pt x="1014418" y="941705"/>
                  <a:pt x="1015048" y="942995"/>
                  <a:pt x="1015522" y="944349"/>
                </a:cubicBezTo>
                <a:cubicBezTo>
                  <a:pt x="1016013" y="945678"/>
                  <a:pt x="1016251" y="946902"/>
                  <a:pt x="1016251" y="948016"/>
                </a:cubicBezTo>
                <a:lnTo>
                  <a:pt x="1016251" y="965335"/>
                </a:lnTo>
                <a:cubicBezTo>
                  <a:pt x="1015987" y="965468"/>
                  <a:pt x="1015703" y="965663"/>
                  <a:pt x="1015374" y="965962"/>
                </a:cubicBezTo>
                <a:cubicBezTo>
                  <a:pt x="1015048" y="966270"/>
                  <a:pt x="1014696" y="966553"/>
                  <a:pt x="1014321" y="966842"/>
                </a:cubicBezTo>
                <a:cubicBezTo>
                  <a:pt x="1013938" y="967121"/>
                  <a:pt x="1013578" y="967374"/>
                  <a:pt x="1013243" y="967579"/>
                </a:cubicBezTo>
                <a:cubicBezTo>
                  <a:pt x="1012899" y="967797"/>
                  <a:pt x="1012613" y="967888"/>
                  <a:pt x="1012383" y="967888"/>
                </a:cubicBezTo>
                <a:lnTo>
                  <a:pt x="958780" y="967888"/>
                </a:lnTo>
                <a:cubicBezTo>
                  <a:pt x="957867" y="967888"/>
                  <a:pt x="957180" y="967573"/>
                  <a:pt x="956706" y="966926"/>
                </a:cubicBezTo>
                <a:cubicBezTo>
                  <a:pt x="956232" y="966290"/>
                  <a:pt x="955650" y="965757"/>
                  <a:pt x="954949" y="965335"/>
                </a:cubicBezTo>
                <a:lnTo>
                  <a:pt x="954949" y="948016"/>
                </a:lnTo>
                <a:cubicBezTo>
                  <a:pt x="954949" y="946902"/>
                  <a:pt x="955185" y="945678"/>
                  <a:pt x="955667" y="944349"/>
                </a:cubicBezTo>
                <a:cubicBezTo>
                  <a:pt x="956158" y="942995"/>
                  <a:pt x="956780" y="941722"/>
                  <a:pt x="957546" y="940497"/>
                </a:cubicBezTo>
                <a:cubicBezTo>
                  <a:pt x="958315" y="939273"/>
                  <a:pt x="959164" y="938168"/>
                  <a:pt x="960106" y="937178"/>
                </a:cubicBezTo>
                <a:cubicBezTo>
                  <a:pt x="961037" y="936207"/>
                  <a:pt x="961968" y="935550"/>
                  <a:pt x="962884" y="935252"/>
                </a:cubicBezTo>
                <a:cubicBezTo>
                  <a:pt x="963350" y="935083"/>
                  <a:pt x="964207" y="934878"/>
                  <a:pt x="965458" y="934654"/>
                </a:cubicBezTo>
                <a:cubicBezTo>
                  <a:pt x="966707" y="934427"/>
                  <a:pt x="968049" y="934212"/>
                  <a:pt x="969471" y="933998"/>
                </a:cubicBezTo>
                <a:cubicBezTo>
                  <a:pt x="970893" y="933793"/>
                  <a:pt x="972250" y="933595"/>
                  <a:pt x="973555" y="933429"/>
                </a:cubicBezTo>
                <a:cubicBezTo>
                  <a:pt x="974855" y="933241"/>
                  <a:pt x="975860" y="933101"/>
                  <a:pt x="976564" y="932968"/>
                </a:cubicBezTo>
                <a:cubicBezTo>
                  <a:pt x="974168" y="931211"/>
                  <a:pt x="972298" y="928921"/>
                  <a:pt x="970916" y="926105"/>
                </a:cubicBezTo>
                <a:cubicBezTo>
                  <a:pt x="969542" y="923283"/>
                  <a:pt x="968864" y="920213"/>
                  <a:pt x="968864" y="916894"/>
                </a:cubicBezTo>
                <a:cubicBezTo>
                  <a:pt x="968864" y="914276"/>
                  <a:pt x="969307" y="911798"/>
                  <a:pt x="970189" y="909488"/>
                </a:cubicBezTo>
                <a:cubicBezTo>
                  <a:pt x="971072" y="907179"/>
                  <a:pt x="972272" y="905149"/>
                  <a:pt x="973768" y="903398"/>
                </a:cubicBezTo>
                <a:cubicBezTo>
                  <a:pt x="975272" y="901661"/>
                  <a:pt x="977021" y="900277"/>
                  <a:pt x="979050" y="899267"/>
                </a:cubicBezTo>
                <a:cubicBezTo>
                  <a:pt x="981068" y="898247"/>
                  <a:pt x="983225" y="897734"/>
                  <a:pt x="985521" y="897734"/>
                </a:cubicBezTo>
                <a:close/>
                <a:moveTo>
                  <a:pt x="1333835" y="880024"/>
                </a:moveTo>
                <a:cubicBezTo>
                  <a:pt x="1338605" y="880024"/>
                  <a:pt x="1343122" y="881050"/>
                  <a:pt x="1347333" y="883090"/>
                </a:cubicBezTo>
                <a:cubicBezTo>
                  <a:pt x="1351561" y="885110"/>
                  <a:pt x="1355264" y="887878"/>
                  <a:pt x="1358425" y="891353"/>
                </a:cubicBezTo>
                <a:cubicBezTo>
                  <a:pt x="1361597" y="894854"/>
                  <a:pt x="1364080" y="898914"/>
                  <a:pt x="1365896" y="903533"/>
                </a:cubicBezTo>
                <a:cubicBezTo>
                  <a:pt x="1367695" y="908152"/>
                  <a:pt x="1368615" y="913108"/>
                  <a:pt x="1368615" y="918344"/>
                </a:cubicBezTo>
                <a:cubicBezTo>
                  <a:pt x="1368615" y="924872"/>
                  <a:pt x="1367205" y="930972"/>
                  <a:pt x="1364386" y="936676"/>
                </a:cubicBezTo>
                <a:cubicBezTo>
                  <a:pt x="1361650" y="942379"/>
                  <a:pt x="1357747" y="946998"/>
                  <a:pt x="1352752" y="950512"/>
                </a:cubicBezTo>
                <a:cubicBezTo>
                  <a:pt x="1354232" y="950772"/>
                  <a:pt x="1356302" y="951058"/>
                  <a:pt x="1359020" y="951428"/>
                </a:cubicBezTo>
                <a:cubicBezTo>
                  <a:pt x="1361715" y="951766"/>
                  <a:pt x="1364534" y="952162"/>
                  <a:pt x="1367476" y="952571"/>
                </a:cubicBezTo>
                <a:cubicBezTo>
                  <a:pt x="1370395" y="953000"/>
                  <a:pt x="1373132" y="953429"/>
                  <a:pt x="1375679" y="953877"/>
                </a:cubicBezTo>
                <a:cubicBezTo>
                  <a:pt x="1378209" y="954332"/>
                  <a:pt x="1380054" y="954741"/>
                  <a:pt x="1381193" y="955079"/>
                </a:cubicBezTo>
                <a:cubicBezTo>
                  <a:pt x="1383079" y="955677"/>
                  <a:pt x="1385014" y="956950"/>
                  <a:pt x="1386936" y="958840"/>
                </a:cubicBezTo>
                <a:cubicBezTo>
                  <a:pt x="1388853" y="960763"/>
                  <a:pt x="1390633" y="962972"/>
                  <a:pt x="1392249" y="965460"/>
                </a:cubicBezTo>
                <a:cubicBezTo>
                  <a:pt x="1393877" y="967967"/>
                  <a:pt x="1395186" y="970546"/>
                  <a:pt x="1396171" y="973255"/>
                </a:cubicBezTo>
                <a:cubicBezTo>
                  <a:pt x="1397191" y="975912"/>
                  <a:pt x="1397680" y="978361"/>
                  <a:pt x="1397680" y="980589"/>
                </a:cubicBezTo>
                <a:lnTo>
                  <a:pt x="1397680" y="1015226"/>
                </a:lnTo>
                <a:cubicBezTo>
                  <a:pt x="1397138" y="1015492"/>
                  <a:pt x="1396548" y="1015882"/>
                  <a:pt x="1395864" y="1016479"/>
                </a:cubicBezTo>
                <a:cubicBezTo>
                  <a:pt x="1395186" y="1017096"/>
                  <a:pt x="1394455" y="1017662"/>
                  <a:pt x="1393676" y="1018240"/>
                </a:cubicBezTo>
                <a:cubicBezTo>
                  <a:pt x="1392880" y="1018798"/>
                  <a:pt x="1392131" y="1019305"/>
                  <a:pt x="1391435" y="1019714"/>
                </a:cubicBezTo>
                <a:cubicBezTo>
                  <a:pt x="1390722" y="1020149"/>
                  <a:pt x="1390126" y="1020331"/>
                  <a:pt x="1389649" y="1020331"/>
                </a:cubicBezTo>
                <a:lnTo>
                  <a:pt x="1278275" y="1020331"/>
                </a:lnTo>
                <a:cubicBezTo>
                  <a:pt x="1276376" y="1020331"/>
                  <a:pt x="1274949" y="1019701"/>
                  <a:pt x="1273964" y="1018409"/>
                </a:cubicBezTo>
                <a:cubicBezTo>
                  <a:pt x="1272979" y="1017135"/>
                  <a:pt x="1271771" y="1016070"/>
                  <a:pt x="1270314" y="1015226"/>
                </a:cubicBezTo>
                <a:lnTo>
                  <a:pt x="1270314" y="980589"/>
                </a:lnTo>
                <a:cubicBezTo>
                  <a:pt x="1270314" y="978361"/>
                  <a:pt x="1270803" y="975912"/>
                  <a:pt x="1271806" y="973255"/>
                </a:cubicBezTo>
                <a:cubicBezTo>
                  <a:pt x="1272826" y="970546"/>
                  <a:pt x="1274117" y="967999"/>
                  <a:pt x="1275710" y="965550"/>
                </a:cubicBezTo>
                <a:cubicBezTo>
                  <a:pt x="1277308" y="963101"/>
                  <a:pt x="1279071" y="960893"/>
                  <a:pt x="1281029" y="958912"/>
                </a:cubicBezTo>
                <a:cubicBezTo>
                  <a:pt x="1282963" y="956969"/>
                  <a:pt x="1284897" y="955657"/>
                  <a:pt x="1286802" y="955059"/>
                </a:cubicBezTo>
                <a:cubicBezTo>
                  <a:pt x="1287769" y="954722"/>
                  <a:pt x="1289550" y="954312"/>
                  <a:pt x="1292150" y="953864"/>
                </a:cubicBezTo>
                <a:cubicBezTo>
                  <a:pt x="1294745" y="953409"/>
                  <a:pt x="1297534" y="952981"/>
                  <a:pt x="1300488" y="952552"/>
                </a:cubicBezTo>
                <a:cubicBezTo>
                  <a:pt x="1303443" y="952143"/>
                  <a:pt x="1306261" y="951746"/>
                  <a:pt x="1308974" y="951415"/>
                </a:cubicBezTo>
                <a:cubicBezTo>
                  <a:pt x="1311675" y="951038"/>
                  <a:pt x="1313762" y="950759"/>
                  <a:pt x="1315224" y="950493"/>
                </a:cubicBezTo>
                <a:cubicBezTo>
                  <a:pt x="1310247" y="946978"/>
                  <a:pt x="1306361" y="942399"/>
                  <a:pt x="1303490" y="936767"/>
                </a:cubicBezTo>
                <a:cubicBezTo>
                  <a:pt x="1300636" y="931122"/>
                  <a:pt x="1299226" y="924983"/>
                  <a:pt x="1299226" y="918344"/>
                </a:cubicBezTo>
                <a:cubicBezTo>
                  <a:pt x="1299226" y="913108"/>
                  <a:pt x="1300146" y="908152"/>
                  <a:pt x="1301980" y="903533"/>
                </a:cubicBezTo>
                <a:cubicBezTo>
                  <a:pt x="1303814" y="898914"/>
                  <a:pt x="1306308" y="894854"/>
                  <a:pt x="1309416" y="891353"/>
                </a:cubicBezTo>
                <a:cubicBezTo>
                  <a:pt x="1312541" y="887878"/>
                  <a:pt x="1316174" y="885110"/>
                  <a:pt x="1320390" y="883090"/>
                </a:cubicBezTo>
                <a:cubicBezTo>
                  <a:pt x="1324583" y="881050"/>
                  <a:pt x="1329064" y="880024"/>
                  <a:pt x="1333835" y="880024"/>
                </a:cubicBezTo>
                <a:close/>
                <a:moveTo>
                  <a:pt x="1495990" y="858228"/>
                </a:moveTo>
                <a:cubicBezTo>
                  <a:pt x="1499434" y="858228"/>
                  <a:pt x="1502695" y="858965"/>
                  <a:pt x="1505735" y="860431"/>
                </a:cubicBezTo>
                <a:cubicBezTo>
                  <a:pt x="1508787" y="861882"/>
                  <a:pt x="1511461" y="863870"/>
                  <a:pt x="1513742" y="866367"/>
                </a:cubicBezTo>
                <a:cubicBezTo>
                  <a:pt x="1516033" y="868883"/>
                  <a:pt x="1517825" y="871800"/>
                  <a:pt x="1519136" y="875118"/>
                </a:cubicBezTo>
                <a:cubicBezTo>
                  <a:pt x="1520434" y="878436"/>
                  <a:pt x="1521099" y="881997"/>
                  <a:pt x="1521099" y="885759"/>
                </a:cubicBezTo>
                <a:cubicBezTo>
                  <a:pt x="1521099" y="890449"/>
                  <a:pt x="1520081" y="894831"/>
                  <a:pt x="1518046" y="898929"/>
                </a:cubicBezTo>
                <a:cubicBezTo>
                  <a:pt x="1516071" y="903027"/>
                  <a:pt x="1513253" y="906345"/>
                  <a:pt x="1509647" y="908870"/>
                </a:cubicBezTo>
                <a:cubicBezTo>
                  <a:pt x="1510716" y="909057"/>
                  <a:pt x="1512210" y="909262"/>
                  <a:pt x="1514172" y="909528"/>
                </a:cubicBezTo>
                <a:cubicBezTo>
                  <a:pt x="1516118" y="909771"/>
                  <a:pt x="1518153" y="910055"/>
                  <a:pt x="1520277" y="910349"/>
                </a:cubicBezTo>
                <a:cubicBezTo>
                  <a:pt x="1522384" y="910657"/>
                  <a:pt x="1524360" y="910965"/>
                  <a:pt x="1526199" y="911287"/>
                </a:cubicBezTo>
                <a:cubicBezTo>
                  <a:pt x="1528025" y="911614"/>
                  <a:pt x="1529357" y="911908"/>
                  <a:pt x="1530179" y="912151"/>
                </a:cubicBezTo>
                <a:cubicBezTo>
                  <a:pt x="1531541" y="912580"/>
                  <a:pt x="1532938" y="913495"/>
                  <a:pt x="1534325" y="914853"/>
                </a:cubicBezTo>
                <a:cubicBezTo>
                  <a:pt x="1535709" y="916234"/>
                  <a:pt x="1536995" y="917821"/>
                  <a:pt x="1538161" y="919609"/>
                </a:cubicBezTo>
                <a:cubicBezTo>
                  <a:pt x="1539336" y="921410"/>
                  <a:pt x="1540281" y="923263"/>
                  <a:pt x="1540992" y="925209"/>
                </a:cubicBezTo>
                <a:cubicBezTo>
                  <a:pt x="1541728" y="927118"/>
                  <a:pt x="1542086" y="928877"/>
                  <a:pt x="1542086" y="930478"/>
                </a:cubicBezTo>
                <a:lnTo>
                  <a:pt x="1542086" y="955363"/>
                </a:lnTo>
                <a:cubicBezTo>
                  <a:pt x="1541690" y="955554"/>
                  <a:pt x="1541264" y="955834"/>
                  <a:pt x="1540771" y="956264"/>
                </a:cubicBezTo>
                <a:cubicBezTo>
                  <a:pt x="1540281" y="956707"/>
                  <a:pt x="1539753" y="957113"/>
                  <a:pt x="1539191" y="957528"/>
                </a:cubicBezTo>
                <a:cubicBezTo>
                  <a:pt x="1538616" y="957930"/>
                  <a:pt x="1538076" y="958294"/>
                  <a:pt x="1537573" y="958588"/>
                </a:cubicBezTo>
                <a:cubicBezTo>
                  <a:pt x="1537058" y="958901"/>
                  <a:pt x="1536628" y="959036"/>
                  <a:pt x="1536284" y="959036"/>
                </a:cubicBezTo>
                <a:lnTo>
                  <a:pt x="1455880" y="959036"/>
                </a:lnTo>
                <a:cubicBezTo>
                  <a:pt x="1454509" y="959036"/>
                  <a:pt x="1453479" y="958579"/>
                  <a:pt x="1452768" y="957650"/>
                </a:cubicBezTo>
                <a:cubicBezTo>
                  <a:pt x="1452057" y="956735"/>
                  <a:pt x="1451184" y="955970"/>
                  <a:pt x="1450133" y="955363"/>
                </a:cubicBezTo>
                <a:lnTo>
                  <a:pt x="1450133" y="930478"/>
                </a:lnTo>
                <a:cubicBezTo>
                  <a:pt x="1450133" y="928877"/>
                  <a:pt x="1450486" y="927118"/>
                  <a:pt x="1451210" y="925209"/>
                </a:cubicBezTo>
                <a:cubicBezTo>
                  <a:pt x="1451947" y="923263"/>
                  <a:pt x="1452879" y="921434"/>
                  <a:pt x="1454028" y="919674"/>
                </a:cubicBezTo>
                <a:cubicBezTo>
                  <a:pt x="1455182" y="917915"/>
                  <a:pt x="1456455" y="916328"/>
                  <a:pt x="1457868" y="914904"/>
                </a:cubicBezTo>
                <a:cubicBezTo>
                  <a:pt x="1459264" y="913509"/>
                  <a:pt x="1460661" y="912566"/>
                  <a:pt x="1462036" y="912137"/>
                </a:cubicBezTo>
                <a:cubicBezTo>
                  <a:pt x="1462734" y="911894"/>
                  <a:pt x="1464020" y="911600"/>
                  <a:pt x="1465897" y="911278"/>
                </a:cubicBezTo>
                <a:cubicBezTo>
                  <a:pt x="1467770" y="910951"/>
                  <a:pt x="1469784" y="910643"/>
                  <a:pt x="1471916" y="910335"/>
                </a:cubicBezTo>
                <a:cubicBezTo>
                  <a:pt x="1474049" y="910041"/>
                  <a:pt x="1476084" y="909757"/>
                  <a:pt x="1478042" y="909519"/>
                </a:cubicBezTo>
                <a:cubicBezTo>
                  <a:pt x="1479992" y="909248"/>
                  <a:pt x="1481499" y="909047"/>
                  <a:pt x="1482555" y="908856"/>
                </a:cubicBezTo>
                <a:cubicBezTo>
                  <a:pt x="1478962" y="906331"/>
                  <a:pt x="1476157" y="903041"/>
                  <a:pt x="1474083" y="898994"/>
                </a:cubicBezTo>
                <a:cubicBezTo>
                  <a:pt x="1472023" y="894939"/>
                  <a:pt x="1471005" y="890528"/>
                  <a:pt x="1471005" y="885759"/>
                </a:cubicBezTo>
                <a:cubicBezTo>
                  <a:pt x="1471005" y="881997"/>
                  <a:pt x="1471670" y="878436"/>
                  <a:pt x="1472994" y="875118"/>
                </a:cubicBezTo>
                <a:cubicBezTo>
                  <a:pt x="1474317" y="871800"/>
                  <a:pt x="1476118" y="868883"/>
                  <a:pt x="1478362" y="866367"/>
                </a:cubicBezTo>
                <a:cubicBezTo>
                  <a:pt x="1480618" y="863870"/>
                  <a:pt x="1483240" y="861882"/>
                  <a:pt x="1486284" y="860431"/>
                </a:cubicBezTo>
                <a:cubicBezTo>
                  <a:pt x="1489311" y="858965"/>
                  <a:pt x="1492546" y="858228"/>
                  <a:pt x="1495990" y="858228"/>
                </a:cubicBezTo>
                <a:close/>
                <a:moveTo>
                  <a:pt x="1142602" y="807143"/>
                </a:moveTo>
                <a:lnTo>
                  <a:pt x="1210375" y="874915"/>
                </a:lnTo>
                <a:lnTo>
                  <a:pt x="1142602" y="942688"/>
                </a:lnTo>
                <a:lnTo>
                  <a:pt x="1074829" y="874915"/>
                </a:lnTo>
                <a:close/>
                <a:moveTo>
                  <a:pt x="1256691" y="780579"/>
                </a:moveTo>
                <a:lnTo>
                  <a:pt x="1298236" y="822469"/>
                </a:lnTo>
                <a:lnTo>
                  <a:pt x="1256691" y="864355"/>
                </a:lnTo>
                <a:lnTo>
                  <a:pt x="1215142" y="822469"/>
                </a:lnTo>
                <a:close/>
                <a:moveTo>
                  <a:pt x="1041793" y="776492"/>
                </a:moveTo>
                <a:lnTo>
                  <a:pt x="1083679" y="818041"/>
                </a:lnTo>
                <a:lnTo>
                  <a:pt x="1041793" y="859586"/>
                </a:lnTo>
                <a:lnTo>
                  <a:pt x="999904" y="818041"/>
                </a:lnTo>
                <a:close/>
                <a:moveTo>
                  <a:pt x="1058022" y="648439"/>
                </a:moveTo>
                <a:cubicBezTo>
                  <a:pt x="1061466" y="648439"/>
                  <a:pt x="1064727" y="649171"/>
                  <a:pt x="1067767" y="650627"/>
                </a:cubicBezTo>
                <a:cubicBezTo>
                  <a:pt x="1070819" y="652068"/>
                  <a:pt x="1073493" y="654043"/>
                  <a:pt x="1075774" y="656523"/>
                </a:cubicBezTo>
                <a:cubicBezTo>
                  <a:pt x="1078065" y="659022"/>
                  <a:pt x="1079857" y="661919"/>
                  <a:pt x="1081168" y="665215"/>
                </a:cubicBezTo>
                <a:cubicBezTo>
                  <a:pt x="1082466" y="668511"/>
                  <a:pt x="1083131" y="672048"/>
                  <a:pt x="1083131" y="675784"/>
                </a:cubicBezTo>
                <a:cubicBezTo>
                  <a:pt x="1083131" y="680442"/>
                  <a:pt x="1082113" y="684795"/>
                  <a:pt x="1080078" y="688865"/>
                </a:cubicBezTo>
                <a:cubicBezTo>
                  <a:pt x="1078103" y="692935"/>
                  <a:pt x="1075285" y="696231"/>
                  <a:pt x="1071679" y="698739"/>
                </a:cubicBezTo>
                <a:cubicBezTo>
                  <a:pt x="1072748" y="698924"/>
                  <a:pt x="1074242" y="699128"/>
                  <a:pt x="1076204" y="699392"/>
                </a:cubicBezTo>
                <a:cubicBezTo>
                  <a:pt x="1078150" y="699633"/>
                  <a:pt x="1080185" y="699916"/>
                  <a:pt x="1082309" y="700208"/>
                </a:cubicBezTo>
                <a:cubicBezTo>
                  <a:pt x="1084416" y="700514"/>
                  <a:pt x="1086392" y="700820"/>
                  <a:pt x="1088231" y="701140"/>
                </a:cubicBezTo>
                <a:cubicBezTo>
                  <a:pt x="1090057" y="701464"/>
                  <a:pt x="1091389" y="701757"/>
                  <a:pt x="1092211" y="701998"/>
                </a:cubicBezTo>
                <a:cubicBezTo>
                  <a:pt x="1093573" y="702424"/>
                  <a:pt x="1094970" y="703333"/>
                  <a:pt x="1096357" y="704682"/>
                </a:cubicBezTo>
                <a:cubicBezTo>
                  <a:pt x="1097741" y="706054"/>
                  <a:pt x="1099027" y="707630"/>
                  <a:pt x="1100193" y="709405"/>
                </a:cubicBezTo>
                <a:cubicBezTo>
                  <a:pt x="1101368" y="711194"/>
                  <a:pt x="1102313" y="713035"/>
                  <a:pt x="1103024" y="714968"/>
                </a:cubicBezTo>
                <a:cubicBezTo>
                  <a:pt x="1103760" y="716864"/>
                  <a:pt x="1104118" y="718611"/>
                  <a:pt x="1104118" y="720201"/>
                </a:cubicBezTo>
                <a:lnTo>
                  <a:pt x="1104118" y="744918"/>
                </a:lnTo>
                <a:cubicBezTo>
                  <a:pt x="1103722" y="745108"/>
                  <a:pt x="1103296" y="745386"/>
                  <a:pt x="1102803" y="745812"/>
                </a:cubicBezTo>
                <a:cubicBezTo>
                  <a:pt x="1102313" y="746253"/>
                  <a:pt x="1101785" y="746656"/>
                  <a:pt x="1101223" y="747069"/>
                </a:cubicBezTo>
                <a:cubicBezTo>
                  <a:pt x="1100648" y="747467"/>
                  <a:pt x="1100108" y="747829"/>
                  <a:pt x="1099605" y="748121"/>
                </a:cubicBezTo>
                <a:cubicBezTo>
                  <a:pt x="1099090" y="748431"/>
                  <a:pt x="1098660" y="748566"/>
                  <a:pt x="1098316" y="748566"/>
                </a:cubicBezTo>
                <a:lnTo>
                  <a:pt x="1017912" y="748566"/>
                </a:lnTo>
                <a:cubicBezTo>
                  <a:pt x="1016541" y="748566"/>
                  <a:pt x="1015511" y="748112"/>
                  <a:pt x="1014800" y="747189"/>
                </a:cubicBezTo>
                <a:cubicBezTo>
                  <a:pt x="1014089" y="746281"/>
                  <a:pt x="1013216" y="745520"/>
                  <a:pt x="1012165" y="744918"/>
                </a:cubicBezTo>
                <a:lnTo>
                  <a:pt x="1012165" y="720201"/>
                </a:lnTo>
                <a:cubicBezTo>
                  <a:pt x="1012165" y="718611"/>
                  <a:pt x="1012518" y="716864"/>
                  <a:pt x="1013242" y="714968"/>
                </a:cubicBezTo>
                <a:cubicBezTo>
                  <a:pt x="1013979" y="713035"/>
                  <a:pt x="1014911" y="711218"/>
                  <a:pt x="1016060" y="709470"/>
                </a:cubicBezTo>
                <a:cubicBezTo>
                  <a:pt x="1017214" y="707722"/>
                  <a:pt x="1018487" y="706146"/>
                  <a:pt x="1019900" y="704732"/>
                </a:cubicBezTo>
                <a:cubicBezTo>
                  <a:pt x="1021296" y="703346"/>
                  <a:pt x="1022693" y="702410"/>
                  <a:pt x="1024068" y="701984"/>
                </a:cubicBezTo>
                <a:cubicBezTo>
                  <a:pt x="1024766" y="701743"/>
                  <a:pt x="1026052" y="701451"/>
                  <a:pt x="1027929" y="701131"/>
                </a:cubicBezTo>
                <a:cubicBezTo>
                  <a:pt x="1029802" y="700806"/>
                  <a:pt x="1031816" y="700500"/>
                  <a:pt x="1033948" y="700194"/>
                </a:cubicBezTo>
                <a:cubicBezTo>
                  <a:pt x="1036081" y="699902"/>
                  <a:pt x="1038116" y="699620"/>
                  <a:pt x="1040074" y="699383"/>
                </a:cubicBezTo>
                <a:cubicBezTo>
                  <a:pt x="1042024" y="699114"/>
                  <a:pt x="1043531" y="698915"/>
                  <a:pt x="1044587" y="698725"/>
                </a:cubicBezTo>
                <a:cubicBezTo>
                  <a:pt x="1040994" y="696217"/>
                  <a:pt x="1038189" y="692949"/>
                  <a:pt x="1036115" y="688930"/>
                </a:cubicBezTo>
                <a:cubicBezTo>
                  <a:pt x="1034055" y="684902"/>
                  <a:pt x="1033037" y="680521"/>
                  <a:pt x="1033037" y="675784"/>
                </a:cubicBezTo>
                <a:cubicBezTo>
                  <a:pt x="1033037" y="672048"/>
                  <a:pt x="1033702" y="668511"/>
                  <a:pt x="1035026" y="665215"/>
                </a:cubicBezTo>
                <a:cubicBezTo>
                  <a:pt x="1036349" y="661919"/>
                  <a:pt x="1038150" y="659022"/>
                  <a:pt x="1040394" y="656523"/>
                </a:cubicBezTo>
                <a:cubicBezTo>
                  <a:pt x="1042650" y="654043"/>
                  <a:pt x="1045272" y="652068"/>
                  <a:pt x="1048316" y="650627"/>
                </a:cubicBezTo>
                <a:cubicBezTo>
                  <a:pt x="1051343" y="649171"/>
                  <a:pt x="1054578" y="648439"/>
                  <a:pt x="1058022" y="648439"/>
                </a:cubicBezTo>
                <a:close/>
                <a:moveTo>
                  <a:pt x="1228600" y="608933"/>
                </a:moveTo>
                <a:cubicBezTo>
                  <a:pt x="1233345" y="608933"/>
                  <a:pt x="1237838" y="609954"/>
                  <a:pt x="1242026" y="611984"/>
                </a:cubicBezTo>
                <a:cubicBezTo>
                  <a:pt x="1246231" y="613995"/>
                  <a:pt x="1249915" y="616748"/>
                  <a:pt x="1253059" y="620207"/>
                </a:cubicBezTo>
                <a:cubicBezTo>
                  <a:pt x="1256214" y="623691"/>
                  <a:pt x="1258684" y="627732"/>
                  <a:pt x="1260490" y="632328"/>
                </a:cubicBezTo>
                <a:cubicBezTo>
                  <a:pt x="1262279" y="636924"/>
                  <a:pt x="1263194" y="641857"/>
                  <a:pt x="1263194" y="647067"/>
                </a:cubicBezTo>
                <a:cubicBezTo>
                  <a:pt x="1263194" y="653564"/>
                  <a:pt x="1261792" y="659634"/>
                  <a:pt x="1258989" y="665310"/>
                </a:cubicBezTo>
                <a:cubicBezTo>
                  <a:pt x="1256267" y="670986"/>
                  <a:pt x="1252384" y="675582"/>
                  <a:pt x="1247416" y="679079"/>
                </a:cubicBezTo>
                <a:cubicBezTo>
                  <a:pt x="1248888" y="679338"/>
                  <a:pt x="1250947" y="679622"/>
                  <a:pt x="1253651" y="679991"/>
                </a:cubicBezTo>
                <a:cubicBezTo>
                  <a:pt x="1256332" y="680327"/>
                  <a:pt x="1259135" y="680721"/>
                  <a:pt x="1262062" y="681128"/>
                </a:cubicBezTo>
                <a:cubicBezTo>
                  <a:pt x="1264965" y="681555"/>
                  <a:pt x="1267687" y="681982"/>
                  <a:pt x="1270221" y="682428"/>
                </a:cubicBezTo>
                <a:cubicBezTo>
                  <a:pt x="1272737" y="682880"/>
                  <a:pt x="1274573" y="683287"/>
                  <a:pt x="1275705" y="683624"/>
                </a:cubicBezTo>
                <a:cubicBezTo>
                  <a:pt x="1277582" y="684218"/>
                  <a:pt x="1279505" y="685485"/>
                  <a:pt x="1281418" y="687367"/>
                </a:cubicBezTo>
                <a:cubicBezTo>
                  <a:pt x="1283324" y="689280"/>
                  <a:pt x="1285095" y="691478"/>
                  <a:pt x="1286702" y="693954"/>
                </a:cubicBezTo>
                <a:cubicBezTo>
                  <a:pt x="1288321" y="696449"/>
                  <a:pt x="1289623" y="699016"/>
                  <a:pt x="1290603" y="701711"/>
                </a:cubicBezTo>
                <a:cubicBezTo>
                  <a:pt x="1291617" y="704355"/>
                  <a:pt x="1292104" y="706792"/>
                  <a:pt x="1292104" y="709010"/>
                </a:cubicBezTo>
                <a:lnTo>
                  <a:pt x="1292104" y="743478"/>
                </a:lnTo>
                <a:cubicBezTo>
                  <a:pt x="1291565" y="743743"/>
                  <a:pt x="1290978" y="744131"/>
                  <a:pt x="1290298" y="744726"/>
                </a:cubicBezTo>
                <a:cubicBezTo>
                  <a:pt x="1289623" y="745340"/>
                  <a:pt x="1288896" y="745902"/>
                  <a:pt x="1288122" y="746478"/>
                </a:cubicBezTo>
                <a:cubicBezTo>
                  <a:pt x="1287330" y="747034"/>
                  <a:pt x="1286585" y="747538"/>
                  <a:pt x="1285893" y="747945"/>
                </a:cubicBezTo>
                <a:cubicBezTo>
                  <a:pt x="1285183" y="748378"/>
                  <a:pt x="1284591" y="748559"/>
                  <a:pt x="1284116" y="748559"/>
                </a:cubicBezTo>
                <a:lnTo>
                  <a:pt x="1173337" y="748559"/>
                </a:lnTo>
                <a:cubicBezTo>
                  <a:pt x="1171449" y="748559"/>
                  <a:pt x="1170029" y="747932"/>
                  <a:pt x="1169050" y="746646"/>
                </a:cubicBezTo>
                <a:cubicBezTo>
                  <a:pt x="1168070" y="745379"/>
                  <a:pt x="1166868" y="744319"/>
                  <a:pt x="1165419" y="743478"/>
                </a:cubicBezTo>
                <a:lnTo>
                  <a:pt x="1165419" y="709010"/>
                </a:lnTo>
                <a:cubicBezTo>
                  <a:pt x="1165419" y="706792"/>
                  <a:pt x="1165906" y="704355"/>
                  <a:pt x="1166903" y="701711"/>
                </a:cubicBezTo>
                <a:cubicBezTo>
                  <a:pt x="1167918" y="699016"/>
                  <a:pt x="1169202" y="696481"/>
                  <a:pt x="1170786" y="694044"/>
                </a:cubicBezTo>
                <a:cubicBezTo>
                  <a:pt x="1172375" y="691607"/>
                  <a:pt x="1174129" y="689409"/>
                  <a:pt x="1176076" y="687438"/>
                </a:cubicBezTo>
                <a:cubicBezTo>
                  <a:pt x="1178000" y="685505"/>
                  <a:pt x="1179924" y="684199"/>
                  <a:pt x="1181818" y="683604"/>
                </a:cubicBezTo>
                <a:cubicBezTo>
                  <a:pt x="1182780" y="683268"/>
                  <a:pt x="1184552" y="682861"/>
                  <a:pt x="1187138" y="682415"/>
                </a:cubicBezTo>
                <a:cubicBezTo>
                  <a:pt x="1189719" y="681962"/>
                  <a:pt x="1192493" y="681536"/>
                  <a:pt x="1195432" y="681109"/>
                </a:cubicBezTo>
                <a:cubicBezTo>
                  <a:pt x="1198370" y="680702"/>
                  <a:pt x="1201174" y="680307"/>
                  <a:pt x="1203872" y="679978"/>
                </a:cubicBezTo>
                <a:cubicBezTo>
                  <a:pt x="1206558" y="679603"/>
                  <a:pt x="1208635" y="679325"/>
                  <a:pt x="1210089" y="679060"/>
                </a:cubicBezTo>
                <a:cubicBezTo>
                  <a:pt x="1205139" y="675562"/>
                  <a:pt x="1201274" y="671005"/>
                  <a:pt x="1198417" y="665400"/>
                </a:cubicBezTo>
                <a:cubicBezTo>
                  <a:pt x="1195578" y="659783"/>
                  <a:pt x="1194177" y="653674"/>
                  <a:pt x="1194177" y="647067"/>
                </a:cubicBezTo>
                <a:cubicBezTo>
                  <a:pt x="1194177" y="641857"/>
                  <a:pt x="1195092" y="636924"/>
                  <a:pt x="1196916" y="632328"/>
                </a:cubicBezTo>
                <a:cubicBezTo>
                  <a:pt x="1198740" y="627732"/>
                  <a:pt x="1201221" y="623691"/>
                  <a:pt x="1204312" y="620207"/>
                </a:cubicBezTo>
                <a:cubicBezTo>
                  <a:pt x="1207421" y="616748"/>
                  <a:pt x="1211034" y="613995"/>
                  <a:pt x="1215227" y="611984"/>
                </a:cubicBezTo>
                <a:cubicBezTo>
                  <a:pt x="1219398" y="609954"/>
                  <a:pt x="1223855" y="608933"/>
                  <a:pt x="1228600" y="608933"/>
                </a:cubicBezTo>
                <a:close/>
                <a:moveTo>
                  <a:pt x="1134087" y="566022"/>
                </a:moveTo>
                <a:lnTo>
                  <a:pt x="1175632" y="607571"/>
                </a:lnTo>
                <a:lnTo>
                  <a:pt x="1134087" y="649116"/>
                </a:lnTo>
                <a:lnTo>
                  <a:pt x="1092538" y="607571"/>
                </a:lnTo>
                <a:close/>
                <a:moveTo>
                  <a:pt x="1458670" y="560573"/>
                </a:moveTo>
                <a:cubicBezTo>
                  <a:pt x="1467854" y="560573"/>
                  <a:pt x="1476550" y="562561"/>
                  <a:pt x="1484655" y="566512"/>
                </a:cubicBezTo>
                <a:cubicBezTo>
                  <a:pt x="1492795" y="570425"/>
                  <a:pt x="1499924" y="575785"/>
                  <a:pt x="1506009" y="582516"/>
                </a:cubicBezTo>
                <a:cubicBezTo>
                  <a:pt x="1512116" y="589298"/>
                  <a:pt x="1516896" y="597161"/>
                  <a:pt x="1520392" y="606107"/>
                </a:cubicBezTo>
                <a:cubicBezTo>
                  <a:pt x="1523855" y="615053"/>
                  <a:pt x="1525626" y="624653"/>
                  <a:pt x="1525626" y="634794"/>
                </a:cubicBezTo>
                <a:cubicBezTo>
                  <a:pt x="1525626" y="647439"/>
                  <a:pt x="1522912" y="659254"/>
                  <a:pt x="1517486" y="670301"/>
                </a:cubicBezTo>
                <a:cubicBezTo>
                  <a:pt x="1512219" y="681348"/>
                  <a:pt x="1504703" y="690294"/>
                  <a:pt x="1495088" y="697101"/>
                </a:cubicBezTo>
                <a:cubicBezTo>
                  <a:pt x="1497937" y="697604"/>
                  <a:pt x="1501922" y="698157"/>
                  <a:pt x="1507155" y="698875"/>
                </a:cubicBezTo>
                <a:cubicBezTo>
                  <a:pt x="1512343" y="699529"/>
                  <a:pt x="1517770" y="700296"/>
                  <a:pt x="1523435" y="701089"/>
                </a:cubicBezTo>
                <a:cubicBezTo>
                  <a:pt x="1529054" y="701919"/>
                  <a:pt x="1534321" y="702750"/>
                  <a:pt x="1539225" y="703618"/>
                </a:cubicBezTo>
                <a:cubicBezTo>
                  <a:pt x="1544096" y="704499"/>
                  <a:pt x="1547649" y="705291"/>
                  <a:pt x="1549840" y="705946"/>
                </a:cubicBezTo>
                <a:cubicBezTo>
                  <a:pt x="1553473" y="707103"/>
                  <a:pt x="1557196" y="709569"/>
                  <a:pt x="1560897" y="713231"/>
                </a:cubicBezTo>
                <a:cubicBezTo>
                  <a:pt x="1564586" y="716955"/>
                  <a:pt x="1568015" y="721233"/>
                  <a:pt x="1571125" y="726052"/>
                </a:cubicBezTo>
                <a:cubicBezTo>
                  <a:pt x="1574258" y="730908"/>
                  <a:pt x="1576779" y="735904"/>
                  <a:pt x="1578674" y="741150"/>
                </a:cubicBezTo>
                <a:cubicBezTo>
                  <a:pt x="1580638" y="746296"/>
                  <a:pt x="1581592" y="751040"/>
                  <a:pt x="1581592" y="755355"/>
                </a:cubicBezTo>
                <a:lnTo>
                  <a:pt x="1581592" y="822443"/>
                </a:lnTo>
                <a:cubicBezTo>
                  <a:pt x="1580536" y="822959"/>
                  <a:pt x="1579401" y="823714"/>
                  <a:pt x="1578084" y="824871"/>
                </a:cubicBezTo>
                <a:cubicBezTo>
                  <a:pt x="1576779" y="826066"/>
                  <a:pt x="1575371" y="827161"/>
                  <a:pt x="1573872" y="828281"/>
                </a:cubicBezTo>
                <a:cubicBezTo>
                  <a:pt x="1572340" y="829363"/>
                  <a:pt x="1570898" y="830344"/>
                  <a:pt x="1569559" y="831137"/>
                </a:cubicBezTo>
                <a:cubicBezTo>
                  <a:pt x="1568185" y="831980"/>
                  <a:pt x="1567038" y="832345"/>
                  <a:pt x="1566119" y="832345"/>
                </a:cubicBezTo>
                <a:lnTo>
                  <a:pt x="1351709" y="832345"/>
                </a:lnTo>
                <a:cubicBezTo>
                  <a:pt x="1348054" y="832345"/>
                  <a:pt x="1345307" y="831112"/>
                  <a:pt x="1343411" y="828608"/>
                </a:cubicBezTo>
                <a:cubicBezTo>
                  <a:pt x="1341515" y="826142"/>
                  <a:pt x="1339188" y="824078"/>
                  <a:pt x="1336384" y="822443"/>
                </a:cubicBezTo>
                <a:lnTo>
                  <a:pt x="1336384" y="755355"/>
                </a:lnTo>
                <a:cubicBezTo>
                  <a:pt x="1336384" y="751040"/>
                  <a:pt x="1337326" y="746296"/>
                  <a:pt x="1339256" y="741150"/>
                </a:cubicBezTo>
                <a:cubicBezTo>
                  <a:pt x="1341220" y="735904"/>
                  <a:pt x="1343706" y="730971"/>
                  <a:pt x="1346771" y="726228"/>
                </a:cubicBezTo>
                <a:cubicBezTo>
                  <a:pt x="1349848" y="721485"/>
                  <a:pt x="1353242" y="717207"/>
                  <a:pt x="1357011" y="713369"/>
                </a:cubicBezTo>
                <a:cubicBezTo>
                  <a:pt x="1360735" y="709607"/>
                  <a:pt x="1364458" y="707066"/>
                  <a:pt x="1368125" y="705908"/>
                </a:cubicBezTo>
                <a:cubicBezTo>
                  <a:pt x="1369987" y="705254"/>
                  <a:pt x="1373415" y="704461"/>
                  <a:pt x="1378421" y="703593"/>
                </a:cubicBezTo>
                <a:cubicBezTo>
                  <a:pt x="1383416" y="702712"/>
                  <a:pt x="1388786" y="701882"/>
                  <a:pt x="1394473" y="701051"/>
                </a:cubicBezTo>
                <a:cubicBezTo>
                  <a:pt x="1400161" y="700259"/>
                  <a:pt x="1405587" y="699491"/>
                  <a:pt x="1410809" y="698849"/>
                </a:cubicBezTo>
                <a:cubicBezTo>
                  <a:pt x="1416008" y="698120"/>
                  <a:pt x="1420027" y="697579"/>
                  <a:pt x="1422843" y="697063"/>
                </a:cubicBezTo>
                <a:cubicBezTo>
                  <a:pt x="1413261" y="690256"/>
                  <a:pt x="1405780" y="681386"/>
                  <a:pt x="1400252" y="670477"/>
                </a:cubicBezTo>
                <a:cubicBezTo>
                  <a:pt x="1394757" y="659543"/>
                  <a:pt x="1392044" y="647653"/>
                  <a:pt x="1392044" y="634794"/>
                </a:cubicBezTo>
                <a:cubicBezTo>
                  <a:pt x="1392044" y="624653"/>
                  <a:pt x="1393815" y="615053"/>
                  <a:pt x="1397345" y="606107"/>
                </a:cubicBezTo>
                <a:cubicBezTo>
                  <a:pt x="1400876" y="597161"/>
                  <a:pt x="1405678" y="589298"/>
                  <a:pt x="1411661" y="582516"/>
                </a:cubicBezTo>
                <a:cubicBezTo>
                  <a:pt x="1417677" y="575785"/>
                  <a:pt x="1424670" y="570425"/>
                  <a:pt x="1432787" y="566512"/>
                </a:cubicBezTo>
                <a:cubicBezTo>
                  <a:pt x="1440859" y="562561"/>
                  <a:pt x="1449486" y="560573"/>
                  <a:pt x="1458670" y="560573"/>
                </a:cubicBezTo>
                <a:close/>
                <a:moveTo>
                  <a:pt x="1354014" y="534009"/>
                </a:moveTo>
                <a:cubicBezTo>
                  <a:pt x="1356310" y="534009"/>
                  <a:pt x="1358483" y="534522"/>
                  <a:pt x="1360510" y="535542"/>
                </a:cubicBezTo>
                <a:cubicBezTo>
                  <a:pt x="1362545" y="536552"/>
                  <a:pt x="1364327" y="537936"/>
                  <a:pt x="1365848" y="539673"/>
                </a:cubicBezTo>
                <a:cubicBezTo>
                  <a:pt x="1367375" y="541424"/>
                  <a:pt x="1368570" y="543454"/>
                  <a:pt x="1369444" y="545763"/>
                </a:cubicBezTo>
                <a:cubicBezTo>
                  <a:pt x="1370310" y="548073"/>
                  <a:pt x="1370752" y="550551"/>
                  <a:pt x="1370752" y="553169"/>
                </a:cubicBezTo>
                <a:cubicBezTo>
                  <a:pt x="1370752" y="556433"/>
                  <a:pt x="1370074" y="559483"/>
                  <a:pt x="1368717" y="562335"/>
                </a:cubicBezTo>
                <a:cubicBezTo>
                  <a:pt x="1367401" y="565187"/>
                  <a:pt x="1365522" y="567496"/>
                  <a:pt x="1363118" y="569253"/>
                </a:cubicBezTo>
                <a:cubicBezTo>
                  <a:pt x="1363830" y="569383"/>
                  <a:pt x="1364827" y="569526"/>
                  <a:pt x="1366135" y="569711"/>
                </a:cubicBezTo>
                <a:cubicBezTo>
                  <a:pt x="1367432" y="569880"/>
                  <a:pt x="1368788" y="570078"/>
                  <a:pt x="1370205" y="570283"/>
                </a:cubicBezTo>
                <a:cubicBezTo>
                  <a:pt x="1371609" y="570497"/>
                  <a:pt x="1372926" y="570711"/>
                  <a:pt x="1374152" y="570935"/>
                </a:cubicBezTo>
                <a:cubicBezTo>
                  <a:pt x="1375370" y="571163"/>
                  <a:pt x="1376258" y="571367"/>
                  <a:pt x="1376806" y="571536"/>
                </a:cubicBezTo>
                <a:cubicBezTo>
                  <a:pt x="1377714" y="571835"/>
                  <a:pt x="1378645" y="572472"/>
                  <a:pt x="1379570" y="573417"/>
                </a:cubicBezTo>
                <a:cubicBezTo>
                  <a:pt x="1380493" y="574378"/>
                  <a:pt x="1381350" y="575483"/>
                  <a:pt x="1382127" y="576727"/>
                </a:cubicBezTo>
                <a:cubicBezTo>
                  <a:pt x="1382911" y="577980"/>
                  <a:pt x="1383541" y="579270"/>
                  <a:pt x="1384015" y="580624"/>
                </a:cubicBezTo>
                <a:cubicBezTo>
                  <a:pt x="1384506" y="581953"/>
                  <a:pt x="1384744" y="583177"/>
                  <a:pt x="1384744" y="584291"/>
                </a:cubicBezTo>
                <a:lnTo>
                  <a:pt x="1384744" y="601610"/>
                </a:lnTo>
                <a:cubicBezTo>
                  <a:pt x="1384480" y="601743"/>
                  <a:pt x="1384196" y="601938"/>
                  <a:pt x="1383867" y="602237"/>
                </a:cubicBezTo>
                <a:cubicBezTo>
                  <a:pt x="1383541" y="602545"/>
                  <a:pt x="1383189" y="602828"/>
                  <a:pt x="1382814" y="603117"/>
                </a:cubicBezTo>
                <a:cubicBezTo>
                  <a:pt x="1382431" y="603396"/>
                  <a:pt x="1382071" y="603649"/>
                  <a:pt x="1381736" y="603854"/>
                </a:cubicBezTo>
                <a:cubicBezTo>
                  <a:pt x="1381392" y="604072"/>
                  <a:pt x="1381106" y="604163"/>
                  <a:pt x="1380876" y="604163"/>
                </a:cubicBezTo>
                <a:lnTo>
                  <a:pt x="1327273" y="604163"/>
                </a:lnTo>
                <a:cubicBezTo>
                  <a:pt x="1326360" y="604163"/>
                  <a:pt x="1325673" y="603848"/>
                  <a:pt x="1325199" y="603201"/>
                </a:cubicBezTo>
                <a:cubicBezTo>
                  <a:pt x="1324725" y="602565"/>
                  <a:pt x="1324143" y="602032"/>
                  <a:pt x="1323442" y="601610"/>
                </a:cubicBezTo>
                <a:lnTo>
                  <a:pt x="1323442" y="584291"/>
                </a:lnTo>
                <a:cubicBezTo>
                  <a:pt x="1323442" y="583177"/>
                  <a:pt x="1323678" y="581953"/>
                  <a:pt x="1324160" y="580624"/>
                </a:cubicBezTo>
                <a:cubicBezTo>
                  <a:pt x="1324651" y="579270"/>
                  <a:pt x="1325273" y="577997"/>
                  <a:pt x="1326039" y="576772"/>
                </a:cubicBezTo>
                <a:cubicBezTo>
                  <a:pt x="1326808" y="575548"/>
                  <a:pt x="1327657" y="574443"/>
                  <a:pt x="1328599" y="573453"/>
                </a:cubicBezTo>
                <a:cubicBezTo>
                  <a:pt x="1329530" y="572482"/>
                  <a:pt x="1330461" y="571825"/>
                  <a:pt x="1331377" y="571527"/>
                </a:cubicBezTo>
                <a:cubicBezTo>
                  <a:pt x="1331843" y="571358"/>
                  <a:pt x="1332700" y="571153"/>
                  <a:pt x="1333951" y="570929"/>
                </a:cubicBezTo>
                <a:cubicBezTo>
                  <a:pt x="1335200" y="570702"/>
                  <a:pt x="1336542" y="570487"/>
                  <a:pt x="1337964" y="570273"/>
                </a:cubicBezTo>
                <a:cubicBezTo>
                  <a:pt x="1339386" y="570068"/>
                  <a:pt x="1340743" y="569870"/>
                  <a:pt x="1342048" y="569704"/>
                </a:cubicBezTo>
                <a:cubicBezTo>
                  <a:pt x="1343348" y="569516"/>
                  <a:pt x="1344353" y="569376"/>
                  <a:pt x="1345057" y="569243"/>
                </a:cubicBezTo>
                <a:cubicBezTo>
                  <a:pt x="1342661" y="567486"/>
                  <a:pt x="1340791" y="565196"/>
                  <a:pt x="1339409" y="562380"/>
                </a:cubicBezTo>
                <a:cubicBezTo>
                  <a:pt x="1338035" y="559558"/>
                  <a:pt x="1337357" y="556488"/>
                  <a:pt x="1337357" y="553169"/>
                </a:cubicBezTo>
                <a:cubicBezTo>
                  <a:pt x="1337357" y="550551"/>
                  <a:pt x="1337800" y="548073"/>
                  <a:pt x="1338682" y="545763"/>
                </a:cubicBezTo>
                <a:cubicBezTo>
                  <a:pt x="1339565" y="543454"/>
                  <a:pt x="1340765" y="541424"/>
                  <a:pt x="1342261" y="539673"/>
                </a:cubicBezTo>
                <a:cubicBezTo>
                  <a:pt x="1343765" y="537936"/>
                  <a:pt x="1345514" y="536552"/>
                  <a:pt x="1347543" y="535542"/>
                </a:cubicBezTo>
                <a:cubicBezTo>
                  <a:pt x="1349561" y="534522"/>
                  <a:pt x="1351718" y="534009"/>
                  <a:pt x="1354014" y="534009"/>
                </a:cubicBezTo>
                <a:close/>
                <a:moveTo>
                  <a:pt x="1256691" y="518343"/>
                </a:moveTo>
                <a:lnTo>
                  <a:pt x="1298236" y="559892"/>
                </a:lnTo>
                <a:lnTo>
                  <a:pt x="1256691" y="601437"/>
                </a:lnTo>
                <a:lnTo>
                  <a:pt x="1215142" y="559892"/>
                </a:lnTo>
                <a:close/>
                <a:moveTo>
                  <a:pt x="278123" y="512212"/>
                </a:moveTo>
                <a:cubicBezTo>
                  <a:pt x="281567" y="512212"/>
                  <a:pt x="284828" y="512949"/>
                  <a:pt x="287868" y="514415"/>
                </a:cubicBezTo>
                <a:cubicBezTo>
                  <a:pt x="290920" y="515866"/>
                  <a:pt x="293594" y="517854"/>
                  <a:pt x="295875" y="520351"/>
                </a:cubicBezTo>
                <a:cubicBezTo>
                  <a:pt x="298166" y="522867"/>
                  <a:pt x="299958" y="525784"/>
                  <a:pt x="301269" y="529102"/>
                </a:cubicBezTo>
                <a:cubicBezTo>
                  <a:pt x="302567" y="532420"/>
                  <a:pt x="303232" y="535981"/>
                  <a:pt x="303232" y="539743"/>
                </a:cubicBezTo>
                <a:cubicBezTo>
                  <a:pt x="303232" y="544433"/>
                  <a:pt x="302214" y="548815"/>
                  <a:pt x="300179" y="552913"/>
                </a:cubicBezTo>
                <a:cubicBezTo>
                  <a:pt x="298204" y="557011"/>
                  <a:pt x="295386" y="560329"/>
                  <a:pt x="291780" y="562854"/>
                </a:cubicBezTo>
                <a:cubicBezTo>
                  <a:pt x="292849" y="563041"/>
                  <a:pt x="294343" y="563246"/>
                  <a:pt x="296305" y="563512"/>
                </a:cubicBezTo>
                <a:cubicBezTo>
                  <a:pt x="298251" y="563755"/>
                  <a:pt x="300286" y="564039"/>
                  <a:pt x="302410" y="564333"/>
                </a:cubicBezTo>
                <a:cubicBezTo>
                  <a:pt x="304517" y="564641"/>
                  <a:pt x="306493" y="564949"/>
                  <a:pt x="308332" y="565271"/>
                </a:cubicBezTo>
                <a:cubicBezTo>
                  <a:pt x="310158" y="565598"/>
                  <a:pt x="311490" y="565892"/>
                  <a:pt x="312312" y="566135"/>
                </a:cubicBezTo>
                <a:cubicBezTo>
                  <a:pt x="313674" y="566564"/>
                  <a:pt x="315071" y="567479"/>
                  <a:pt x="316458" y="568837"/>
                </a:cubicBezTo>
                <a:cubicBezTo>
                  <a:pt x="317842" y="570218"/>
                  <a:pt x="319128" y="571805"/>
                  <a:pt x="320294" y="573593"/>
                </a:cubicBezTo>
                <a:cubicBezTo>
                  <a:pt x="321469" y="575394"/>
                  <a:pt x="322414" y="577247"/>
                  <a:pt x="323125" y="579193"/>
                </a:cubicBezTo>
                <a:cubicBezTo>
                  <a:pt x="323861" y="581102"/>
                  <a:pt x="324219" y="582861"/>
                  <a:pt x="324219" y="584462"/>
                </a:cubicBezTo>
                <a:lnTo>
                  <a:pt x="324219" y="609347"/>
                </a:lnTo>
                <a:cubicBezTo>
                  <a:pt x="323823" y="609538"/>
                  <a:pt x="323397" y="609818"/>
                  <a:pt x="322904" y="610248"/>
                </a:cubicBezTo>
                <a:cubicBezTo>
                  <a:pt x="322414" y="610691"/>
                  <a:pt x="321886" y="611097"/>
                  <a:pt x="321324" y="611512"/>
                </a:cubicBezTo>
                <a:cubicBezTo>
                  <a:pt x="320749" y="611914"/>
                  <a:pt x="320209" y="612278"/>
                  <a:pt x="319706" y="612572"/>
                </a:cubicBezTo>
                <a:cubicBezTo>
                  <a:pt x="319191" y="612885"/>
                  <a:pt x="318761" y="613020"/>
                  <a:pt x="318417" y="613020"/>
                </a:cubicBezTo>
                <a:lnTo>
                  <a:pt x="238013" y="613020"/>
                </a:lnTo>
                <a:cubicBezTo>
                  <a:pt x="236642" y="613020"/>
                  <a:pt x="235612" y="612563"/>
                  <a:pt x="234901" y="611634"/>
                </a:cubicBezTo>
                <a:cubicBezTo>
                  <a:pt x="234190" y="610719"/>
                  <a:pt x="233317" y="609954"/>
                  <a:pt x="232266" y="609347"/>
                </a:cubicBezTo>
                <a:lnTo>
                  <a:pt x="232266" y="584462"/>
                </a:lnTo>
                <a:cubicBezTo>
                  <a:pt x="232266" y="582861"/>
                  <a:pt x="232619" y="581102"/>
                  <a:pt x="233343" y="579193"/>
                </a:cubicBezTo>
                <a:cubicBezTo>
                  <a:pt x="234080" y="577247"/>
                  <a:pt x="235012" y="575418"/>
                  <a:pt x="236161" y="573658"/>
                </a:cubicBezTo>
                <a:cubicBezTo>
                  <a:pt x="237315" y="571899"/>
                  <a:pt x="238588" y="570312"/>
                  <a:pt x="240001" y="568888"/>
                </a:cubicBezTo>
                <a:cubicBezTo>
                  <a:pt x="241397" y="567493"/>
                  <a:pt x="242794" y="566550"/>
                  <a:pt x="244169" y="566121"/>
                </a:cubicBezTo>
                <a:cubicBezTo>
                  <a:pt x="244867" y="565878"/>
                  <a:pt x="246153" y="565584"/>
                  <a:pt x="248030" y="565262"/>
                </a:cubicBezTo>
                <a:cubicBezTo>
                  <a:pt x="249903" y="564935"/>
                  <a:pt x="251917" y="564627"/>
                  <a:pt x="254049" y="564319"/>
                </a:cubicBezTo>
                <a:cubicBezTo>
                  <a:pt x="256182" y="564025"/>
                  <a:pt x="258217" y="563741"/>
                  <a:pt x="260175" y="563503"/>
                </a:cubicBezTo>
                <a:cubicBezTo>
                  <a:pt x="262125" y="563232"/>
                  <a:pt x="263632" y="563031"/>
                  <a:pt x="264688" y="562840"/>
                </a:cubicBezTo>
                <a:cubicBezTo>
                  <a:pt x="261095" y="560315"/>
                  <a:pt x="258290" y="557025"/>
                  <a:pt x="256216" y="552978"/>
                </a:cubicBezTo>
                <a:cubicBezTo>
                  <a:pt x="254156" y="548923"/>
                  <a:pt x="253138" y="544512"/>
                  <a:pt x="253138" y="539743"/>
                </a:cubicBezTo>
                <a:cubicBezTo>
                  <a:pt x="253138" y="535981"/>
                  <a:pt x="253803" y="532420"/>
                  <a:pt x="255127" y="529102"/>
                </a:cubicBezTo>
                <a:cubicBezTo>
                  <a:pt x="256450" y="525784"/>
                  <a:pt x="258251" y="522867"/>
                  <a:pt x="260495" y="520351"/>
                </a:cubicBezTo>
                <a:cubicBezTo>
                  <a:pt x="262751" y="517854"/>
                  <a:pt x="265373" y="515866"/>
                  <a:pt x="268417" y="514415"/>
                </a:cubicBezTo>
                <a:cubicBezTo>
                  <a:pt x="271444" y="512949"/>
                  <a:pt x="274679" y="512212"/>
                  <a:pt x="278123" y="512212"/>
                </a:cubicBezTo>
                <a:close/>
                <a:moveTo>
                  <a:pt x="362703" y="482924"/>
                </a:moveTo>
                <a:lnTo>
                  <a:pt x="404588" y="524473"/>
                </a:lnTo>
                <a:lnTo>
                  <a:pt x="362703" y="566018"/>
                </a:lnTo>
                <a:lnTo>
                  <a:pt x="320813" y="524473"/>
                </a:lnTo>
                <a:close/>
                <a:moveTo>
                  <a:pt x="162031" y="477475"/>
                </a:moveTo>
                <a:cubicBezTo>
                  <a:pt x="164327" y="477475"/>
                  <a:pt x="166500" y="477988"/>
                  <a:pt x="168527" y="479008"/>
                </a:cubicBezTo>
                <a:cubicBezTo>
                  <a:pt x="170562" y="480018"/>
                  <a:pt x="172344" y="481402"/>
                  <a:pt x="173865" y="483139"/>
                </a:cubicBezTo>
                <a:cubicBezTo>
                  <a:pt x="175392" y="484890"/>
                  <a:pt x="176587" y="486920"/>
                  <a:pt x="177461" y="489229"/>
                </a:cubicBezTo>
                <a:cubicBezTo>
                  <a:pt x="178327" y="491539"/>
                  <a:pt x="178769" y="494017"/>
                  <a:pt x="178769" y="496635"/>
                </a:cubicBezTo>
                <a:cubicBezTo>
                  <a:pt x="178769" y="499899"/>
                  <a:pt x="178091" y="502949"/>
                  <a:pt x="176735" y="505801"/>
                </a:cubicBezTo>
                <a:cubicBezTo>
                  <a:pt x="175418" y="508653"/>
                  <a:pt x="173539" y="510962"/>
                  <a:pt x="171135" y="512719"/>
                </a:cubicBezTo>
                <a:cubicBezTo>
                  <a:pt x="171847" y="512849"/>
                  <a:pt x="172844" y="512992"/>
                  <a:pt x="174152" y="513177"/>
                </a:cubicBezTo>
                <a:cubicBezTo>
                  <a:pt x="175449" y="513346"/>
                  <a:pt x="176805" y="513544"/>
                  <a:pt x="178222" y="513749"/>
                </a:cubicBezTo>
                <a:cubicBezTo>
                  <a:pt x="179626" y="513963"/>
                  <a:pt x="180943" y="514177"/>
                  <a:pt x="182169" y="514401"/>
                </a:cubicBezTo>
                <a:cubicBezTo>
                  <a:pt x="183387" y="514629"/>
                  <a:pt x="184275" y="514833"/>
                  <a:pt x="184823" y="515002"/>
                </a:cubicBezTo>
                <a:cubicBezTo>
                  <a:pt x="185731" y="515301"/>
                  <a:pt x="186662" y="515938"/>
                  <a:pt x="187587" y="516883"/>
                </a:cubicBezTo>
                <a:cubicBezTo>
                  <a:pt x="188510" y="517844"/>
                  <a:pt x="189367" y="518949"/>
                  <a:pt x="190144" y="520193"/>
                </a:cubicBezTo>
                <a:cubicBezTo>
                  <a:pt x="190928" y="521446"/>
                  <a:pt x="191558" y="522736"/>
                  <a:pt x="192032" y="524090"/>
                </a:cubicBezTo>
                <a:cubicBezTo>
                  <a:pt x="192523" y="525419"/>
                  <a:pt x="192761" y="526643"/>
                  <a:pt x="192761" y="527757"/>
                </a:cubicBezTo>
                <a:lnTo>
                  <a:pt x="192761" y="545076"/>
                </a:lnTo>
                <a:cubicBezTo>
                  <a:pt x="192497" y="545209"/>
                  <a:pt x="192213" y="545404"/>
                  <a:pt x="191884" y="545703"/>
                </a:cubicBezTo>
                <a:cubicBezTo>
                  <a:pt x="191558" y="546011"/>
                  <a:pt x="191206" y="546294"/>
                  <a:pt x="190831" y="546583"/>
                </a:cubicBezTo>
                <a:cubicBezTo>
                  <a:pt x="190448" y="546862"/>
                  <a:pt x="190088" y="547115"/>
                  <a:pt x="189753" y="547320"/>
                </a:cubicBezTo>
                <a:cubicBezTo>
                  <a:pt x="189409" y="547538"/>
                  <a:pt x="189123" y="547629"/>
                  <a:pt x="188893" y="547629"/>
                </a:cubicBezTo>
                <a:lnTo>
                  <a:pt x="135290" y="547629"/>
                </a:lnTo>
                <a:cubicBezTo>
                  <a:pt x="134377" y="547629"/>
                  <a:pt x="133690" y="547314"/>
                  <a:pt x="133216" y="546667"/>
                </a:cubicBezTo>
                <a:cubicBezTo>
                  <a:pt x="132742" y="546031"/>
                  <a:pt x="132160" y="545498"/>
                  <a:pt x="131459" y="545076"/>
                </a:cubicBezTo>
                <a:lnTo>
                  <a:pt x="131459" y="527757"/>
                </a:lnTo>
                <a:cubicBezTo>
                  <a:pt x="131459" y="526643"/>
                  <a:pt x="131695" y="525419"/>
                  <a:pt x="132177" y="524090"/>
                </a:cubicBezTo>
                <a:cubicBezTo>
                  <a:pt x="132668" y="522736"/>
                  <a:pt x="133290" y="521463"/>
                  <a:pt x="134056" y="520238"/>
                </a:cubicBezTo>
                <a:cubicBezTo>
                  <a:pt x="134825" y="519014"/>
                  <a:pt x="135674" y="517909"/>
                  <a:pt x="136616" y="516919"/>
                </a:cubicBezTo>
                <a:cubicBezTo>
                  <a:pt x="137547" y="515948"/>
                  <a:pt x="138478" y="515291"/>
                  <a:pt x="139394" y="514993"/>
                </a:cubicBezTo>
                <a:cubicBezTo>
                  <a:pt x="139860" y="514824"/>
                  <a:pt x="140717" y="514619"/>
                  <a:pt x="141968" y="514395"/>
                </a:cubicBezTo>
                <a:cubicBezTo>
                  <a:pt x="143217" y="514168"/>
                  <a:pt x="144559" y="513953"/>
                  <a:pt x="145981" y="513739"/>
                </a:cubicBezTo>
                <a:cubicBezTo>
                  <a:pt x="147403" y="513534"/>
                  <a:pt x="148760" y="513336"/>
                  <a:pt x="150065" y="513170"/>
                </a:cubicBezTo>
                <a:cubicBezTo>
                  <a:pt x="151365" y="512982"/>
                  <a:pt x="152370" y="512842"/>
                  <a:pt x="153074" y="512709"/>
                </a:cubicBezTo>
                <a:cubicBezTo>
                  <a:pt x="150678" y="510952"/>
                  <a:pt x="148808" y="508662"/>
                  <a:pt x="147426" y="505846"/>
                </a:cubicBezTo>
                <a:cubicBezTo>
                  <a:pt x="146052" y="503024"/>
                  <a:pt x="145374" y="499954"/>
                  <a:pt x="145374" y="496635"/>
                </a:cubicBezTo>
                <a:cubicBezTo>
                  <a:pt x="145374" y="494017"/>
                  <a:pt x="145817" y="491539"/>
                  <a:pt x="146699" y="489229"/>
                </a:cubicBezTo>
                <a:cubicBezTo>
                  <a:pt x="147582" y="486920"/>
                  <a:pt x="148782" y="484890"/>
                  <a:pt x="150278" y="483139"/>
                </a:cubicBezTo>
                <a:cubicBezTo>
                  <a:pt x="151782" y="481402"/>
                  <a:pt x="153531" y="480018"/>
                  <a:pt x="155560" y="479008"/>
                </a:cubicBezTo>
                <a:cubicBezTo>
                  <a:pt x="157578" y="477988"/>
                  <a:pt x="159735" y="477475"/>
                  <a:pt x="162031" y="477475"/>
                </a:cubicBezTo>
                <a:close/>
                <a:moveTo>
                  <a:pt x="1015569" y="465214"/>
                </a:moveTo>
                <a:lnTo>
                  <a:pt x="1083683" y="533327"/>
                </a:lnTo>
                <a:lnTo>
                  <a:pt x="1015569" y="601441"/>
                </a:lnTo>
                <a:lnTo>
                  <a:pt x="947456" y="533327"/>
                </a:lnTo>
                <a:close/>
                <a:moveTo>
                  <a:pt x="1120464" y="434563"/>
                </a:moveTo>
                <a:lnTo>
                  <a:pt x="1162009" y="476453"/>
                </a:lnTo>
                <a:lnTo>
                  <a:pt x="1120464" y="518339"/>
                </a:lnTo>
                <a:lnTo>
                  <a:pt x="1078915" y="476453"/>
                </a:lnTo>
                <a:close/>
                <a:moveTo>
                  <a:pt x="483825" y="429114"/>
                </a:moveTo>
                <a:cubicBezTo>
                  <a:pt x="487269" y="429114"/>
                  <a:pt x="490530" y="429851"/>
                  <a:pt x="493570" y="431317"/>
                </a:cubicBezTo>
                <a:cubicBezTo>
                  <a:pt x="496622" y="432768"/>
                  <a:pt x="499296" y="434756"/>
                  <a:pt x="501577" y="437253"/>
                </a:cubicBezTo>
                <a:cubicBezTo>
                  <a:pt x="503868" y="439769"/>
                  <a:pt x="505660" y="442686"/>
                  <a:pt x="506971" y="446004"/>
                </a:cubicBezTo>
                <a:cubicBezTo>
                  <a:pt x="508269" y="449322"/>
                  <a:pt x="508934" y="452883"/>
                  <a:pt x="508934" y="456645"/>
                </a:cubicBezTo>
                <a:cubicBezTo>
                  <a:pt x="508934" y="461335"/>
                  <a:pt x="507916" y="465717"/>
                  <a:pt x="505881" y="469815"/>
                </a:cubicBezTo>
                <a:cubicBezTo>
                  <a:pt x="503906" y="473913"/>
                  <a:pt x="501088" y="477231"/>
                  <a:pt x="497482" y="479756"/>
                </a:cubicBezTo>
                <a:cubicBezTo>
                  <a:pt x="498551" y="479943"/>
                  <a:pt x="500045" y="480148"/>
                  <a:pt x="502007" y="480414"/>
                </a:cubicBezTo>
                <a:cubicBezTo>
                  <a:pt x="503953" y="480657"/>
                  <a:pt x="505988" y="480941"/>
                  <a:pt x="508112" y="481235"/>
                </a:cubicBezTo>
                <a:cubicBezTo>
                  <a:pt x="510219" y="481543"/>
                  <a:pt x="512195" y="481851"/>
                  <a:pt x="514034" y="482173"/>
                </a:cubicBezTo>
                <a:cubicBezTo>
                  <a:pt x="515860" y="482500"/>
                  <a:pt x="517192" y="482794"/>
                  <a:pt x="518014" y="483037"/>
                </a:cubicBezTo>
                <a:cubicBezTo>
                  <a:pt x="519376" y="483466"/>
                  <a:pt x="520773" y="484381"/>
                  <a:pt x="522160" y="485739"/>
                </a:cubicBezTo>
                <a:cubicBezTo>
                  <a:pt x="523544" y="487120"/>
                  <a:pt x="524830" y="488707"/>
                  <a:pt x="525996" y="490495"/>
                </a:cubicBezTo>
                <a:cubicBezTo>
                  <a:pt x="527171" y="492296"/>
                  <a:pt x="528116" y="494149"/>
                  <a:pt x="528827" y="496095"/>
                </a:cubicBezTo>
                <a:cubicBezTo>
                  <a:pt x="529563" y="498004"/>
                  <a:pt x="529921" y="499763"/>
                  <a:pt x="529921" y="501364"/>
                </a:cubicBezTo>
                <a:lnTo>
                  <a:pt x="529921" y="526249"/>
                </a:lnTo>
                <a:cubicBezTo>
                  <a:pt x="529525" y="526440"/>
                  <a:pt x="529099" y="526720"/>
                  <a:pt x="528606" y="527150"/>
                </a:cubicBezTo>
                <a:cubicBezTo>
                  <a:pt x="528116" y="527593"/>
                  <a:pt x="527588" y="527999"/>
                  <a:pt x="527026" y="528414"/>
                </a:cubicBezTo>
                <a:cubicBezTo>
                  <a:pt x="526451" y="528816"/>
                  <a:pt x="525911" y="529180"/>
                  <a:pt x="525408" y="529474"/>
                </a:cubicBezTo>
                <a:cubicBezTo>
                  <a:pt x="524893" y="529787"/>
                  <a:pt x="524463" y="529922"/>
                  <a:pt x="524119" y="529922"/>
                </a:cubicBezTo>
                <a:lnTo>
                  <a:pt x="443715" y="529922"/>
                </a:lnTo>
                <a:cubicBezTo>
                  <a:pt x="442344" y="529922"/>
                  <a:pt x="441314" y="529465"/>
                  <a:pt x="440603" y="528536"/>
                </a:cubicBezTo>
                <a:cubicBezTo>
                  <a:pt x="439892" y="527621"/>
                  <a:pt x="439019" y="526856"/>
                  <a:pt x="437968" y="526249"/>
                </a:cubicBezTo>
                <a:lnTo>
                  <a:pt x="437968" y="501364"/>
                </a:lnTo>
                <a:cubicBezTo>
                  <a:pt x="437968" y="499763"/>
                  <a:pt x="438321" y="498004"/>
                  <a:pt x="439045" y="496095"/>
                </a:cubicBezTo>
                <a:cubicBezTo>
                  <a:pt x="439782" y="494149"/>
                  <a:pt x="440714" y="492320"/>
                  <a:pt x="441863" y="490560"/>
                </a:cubicBezTo>
                <a:cubicBezTo>
                  <a:pt x="443017" y="488801"/>
                  <a:pt x="444290" y="487214"/>
                  <a:pt x="445703" y="485790"/>
                </a:cubicBezTo>
                <a:cubicBezTo>
                  <a:pt x="447099" y="484395"/>
                  <a:pt x="448496" y="483452"/>
                  <a:pt x="449871" y="483023"/>
                </a:cubicBezTo>
                <a:cubicBezTo>
                  <a:pt x="450569" y="482780"/>
                  <a:pt x="451855" y="482486"/>
                  <a:pt x="453732" y="482164"/>
                </a:cubicBezTo>
                <a:cubicBezTo>
                  <a:pt x="455605" y="481837"/>
                  <a:pt x="457619" y="481529"/>
                  <a:pt x="459751" y="481221"/>
                </a:cubicBezTo>
                <a:cubicBezTo>
                  <a:pt x="461884" y="480927"/>
                  <a:pt x="463919" y="480643"/>
                  <a:pt x="465877" y="480405"/>
                </a:cubicBezTo>
                <a:cubicBezTo>
                  <a:pt x="467827" y="480134"/>
                  <a:pt x="469334" y="479933"/>
                  <a:pt x="470390" y="479742"/>
                </a:cubicBezTo>
                <a:cubicBezTo>
                  <a:pt x="466797" y="477217"/>
                  <a:pt x="463992" y="473927"/>
                  <a:pt x="461918" y="469880"/>
                </a:cubicBezTo>
                <a:cubicBezTo>
                  <a:pt x="459858" y="465825"/>
                  <a:pt x="458840" y="461414"/>
                  <a:pt x="458840" y="456645"/>
                </a:cubicBezTo>
                <a:cubicBezTo>
                  <a:pt x="458840" y="452883"/>
                  <a:pt x="459505" y="449322"/>
                  <a:pt x="460829" y="446004"/>
                </a:cubicBezTo>
                <a:cubicBezTo>
                  <a:pt x="462152" y="442686"/>
                  <a:pt x="463953" y="439769"/>
                  <a:pt x="466197" y="437253"/>
                </a:cubicBezTo>
                <a:cubicBezTo>
                  <a:pt x="468453" y="434756"/>
                  <a:pt x="471075" y="432768"/>
                  <a:pt x="474119" y="431317"/>
                </a:cubicBezTo>
                <a:cubicBezTo>
                  <a:pt x="477146" y="429851"/>
                  <a:pt x="480381" y="429114"/>
                  <a:pt x="483825" y="429114"/>
                </a:cubicBezTo>
                <a:close/>
                <a:moveTo>
                  <a:pt x="1348644" y="426389"/>
                </a:moveTo>
                <a:lnTo>
                  <a:pt x="1390189" y="467938"/>
                </a:lnTo>
                <a:lnTo>
                  <a:pt x="1348644" y="509483"/>
                </a:lnTo>
                <a:lnTo>
                  <a:pt x="1307095" y="467938"/>
                </a:lnTo>
                <a:close/>
                <a:moveTo>
                  <a:pt x="897053" y="417535"/>
                </a:moveTo>
                <a:lnTo>
                  <a:pt x="938598" y="459084"/>
                </a:lnTo>
                <a:lnTo>
                  <a:pt x="897053" y="500629"/>
                </a:lnTo>
                <a:lnTo>
                  <a:pt x="855504" y="459084"/>
                </a:lnTo>
                <a:close/>
                <a:moveTo>
                  <a:pt x="1233072" y="403231"/>
                </a:moveTo>
                <a:cubicBezTo>
                  <a:pt x="1236516" y="403231"/>
                  <a:pt x="1239777" y="403963"/>
                  <a:pt x="1242817" y="405419"/>
                </a:cubicBezTo>
                <a:cubicBezTo>
                  <a:pt x="1245869" y="406860"/>
                  <a:pt x="1248543" y="408835"/>
                  <a:pt x="1250824" y="411315"/>
                </a:cubicBezTo>
                <a:cubicBezTo>
                  <a:pt x="1253115" y="413814"/>
                  <a:pt x="1254907" y="416711"/>
                  <a:pt x="1256218" y="420007"/>
                </a:cubicBezTo>
                <a:cubicBezTo>
                  <a:pt x="1257516" y="423303"/>
                  <a:pt x="1258181" y="426840"/>
                  <a:pt x="1258181" y="430576"/>
                </a:cubicBezTo>
                <a:cubicBezTo>
                  <a:pt x="1258181" y="435234"/>
                  <a:pt x="1257163" y="439587"/>
                  <a:pt x="1255128" y="443657"/>
                </a:cubicBezTo>
                <a:cubicBezTo>
                  <a:pt x="1253153" y="447727"/>
                  <a:pt x="1250335" y="451023"/>
                  <a:pt x="1246729" y="453531"/>
                </a:cubicBezTo>
                <a:cubicBezTo>
                  <a:pt x="1247798" y="453716"/>
                  <a:pt x="1249292" y="453920"/>
                  <a:pt x="1251254" y="454184"/>
                </a:cubicBezTo>
                <a:cubicBezTo>
                  <a:pt x="1253200" y="454425"/>
                  <a:pt x="1255235" y="454708"/>
                  <a:pt x="1257359" y="455000"/>
                </a:cubicBezTo>
                <a:cubicBezTo>
                  <a:pt x="1259466" y="455306"/>
                  <a:pt x="1261442" y="455612"/>
                  <a:pt x="1263281" y="455932"/>
                </a:cubicBezTo>
                <a:cubicBezTo>
                  <a:pt x="1265107" y="456256"/>
                  <a:pt x="1266439" y="456549"/>
                  <a:pt x="1267261" y="456790"/>
                </a:cubicBezTo>
                <a:cubicBezTo>
                  <a:pt x="1268623" y="457216"/>
                  <a:pt x="1270020" y="458125"/>
                  <a:pt x="1271407" y="459474"/>
                </a:cubicBezTo>
                <a:cubicBezTo>
                  <a:pt x="1272791" y="460846"/>
                  <a:pt x="1274077" y="462422"/>
                  <a:pt x="1275243" y="464197"/>
                </a:cubicBezTo>
                <a:cubicBezTo>
                  <a:pt x="1276418" y="465986"/>
                  <a:pt x="1277363" y="467827"/>
                  <a:pt x="1278074" y="469760"/>
                </a:cubicBezTo>
                <a:cubicBezTo>
                  <a:pt x="1278810" y="471656"/>
                  <a:pt x="1279168" y="473403"/>
                  <a:pt x="1279168" y="474993"/>
                </a:cubicBezTo>
                <a:lnTo>
                  <a:pt x="1279168" y="499710"/>
                </a:lnTo>
                <a:cubicBezTo>
                  <a:pt x="1278772" y="499900"/>
                  <a:pt x="1278346" y="500178"/>
                  <a:pt x="1277853" y="500604"/>
                </a:cubicBezTo>
                <a:cubicBezTo>
                  <a:pt x="1277363" y="501045"/>
                  <a:pt x="1276835" y="501448"/>
                  <a:pt x="1276273" y="501861"/>
                </a:cubicBezTo>
                <a:cubicBezTo>
                  <a:pt x="1275698" y="502259"/>
                  <a:pt x="1275158" y="502621"/>
                  <a:pt x="1274655" y="502913"/>
                </a:cubicBezTo>
                <a:cubicBezTo>
                  <a:pt x="1274140" y="503223"/>
                  <a:pt x="1273710" y="503358"/>
                  <a:pt x="1273366" y="503358"/>
                </a:cubicBezTo>
                <a:lnTo>
                  <a:pt x="1192962" y="503358"/>
                </a:lnTo>
                <a:cubicBezTo>
                  <a:pt x="1191591" y="503358"/>
                  <a:pt x="1190561" y="502904"/>
                  <a:pt x="1189850" y="501981"/>
                </a:cubicBezTo>
                <a:cubicBezTo>
                  <a:pt x="1189139" y="501073"/>
                  <a:pt x="1188266" y="500312"/>
                  <a:pt x="1187215" y="499710"/>
                </a:cubicBezTo>
                <a:lnTo>
                  <a:pt x="1187215" y="474993"/>
                </a:lnTo>
                <a:cubicBezTo>
                  <a:pt x="1187215" y="473403"/>
                  <a:pt x="1187568" y="471656"/>
                  <a:pt x="1188292" y="469760"/>
                </a:cubicBezTo>
                <a:cubicBezTo>
                  <a:pt x="1189029" y="467827"/>
                  <a:pt x="1189961" y="466010"/>
                  <a:pt x="1191110" y="464262"/>
                </a:cubicBezTo>
                <a:cubicBezTo>
                  <a:pt x="1192264" y="462514"/>
                  <a:pt x="1193537" y="460938"/>
                  <a:pt x="1194950" y="459524"/>
                </a:cubicBezTo>
                <a:cubicBezTo>
                  <a:pt x="1196346" y="458138"/>
                  <a:pt x="1197743" y="457202"/>
                  <a:pt x="1199118" y="456776"/>
                </a:cubicBezTo>
                <a:cubicBezTo>
                  <a:pt x="1199816" y="456535"/>
                  <a:pt x="1201102" y="456243"/>
                  <a:pt x="1202979" y="455923"/>
                </a:cubicBezTo>
                <a:cubicBezTo>
                  <a:pt x="1204852" y="455598"/>
                  <a:pt x="1206866" y="455292"/>
                  <a:pt x="1208998" y="454986"/>
                </a:cubicBezTo>
                <a:cubicBezTo>
                  <a:pt x="1211131" y="454694"/>
                  <a:pt x="1213166" y="454412"/>
                  <a:pt x="1215124" y="454175"/>
                </a:cubicBezTo>
                <a:cubicBezTo>
                  <a:pt x="1217074" y="453906"/>
                  <a:pt x="1218581" y="453707"/>
                  <a:pt x="1219637" y="453517"/>
                </a:cubicBezTo>
                <a:cubicBezTo>
                  <a:pt x="1216044" y="451009"/>
                  <a:pt x="1213239" y="447741"/>
                  <a:pt x="1211165" y="443722"/>
                </a:cubicBezTo>
                <a:cubicBezTo>
                  <a:pt x="1209105" y="439694"/>
                  <a:pt x="1208087" y="435313"/>
                  <a:pt x="1208087" y="430576"/>
                </a:cubicBezTo>
                <a:cubicBezTo>
                  <a:pt x="1208087" y="426840"/>
                  <a:pt x="1208752" y="423303"/>
                  <a:pt x="1210076" y="420007"/>
                </a:cubicBezTo>
                <a:cubicBezTo>
                  <a:pt x="1211399" y="416711"/>
                  <a:pt x="1213200" y="413814"/>
                  <a:pt x="1215444" y="411315"/>
                </a:cubicBezTo>
                <a:cubicBezTo>
                  <a:pt x="1217700" y="408835"/>
                  <a:pt x="1220322" y="406860"/>
                  <a:pt x="1223366" y="405419"/>
                </a:cubicBezTo>
                <a:cubicBezTo>
                  <a:pt x="1226393" y="403963"/>
                  <a:pt x="1229628" y="403231"/>
                  <a:pt x="1233072" y="403231"/>
                </a:cubicBezTo>
                <a:close/>
                <a:moveTo>
                  <a:pt x="376588" y="394376"/>
                </a:moveTo>
                <a:cubicBezTo>
                  <a:pt x="378884" y="394376"/>
                  <a:pt x="381057" y="394889"/>
                  <a:pt x="383084" y="395909"/>
                </a:cubicBezTo>
                <a:cubicBezTo>
                  <a:pt x="385119" y="396919"/>
                  <a:pt x="386901" y="398303"/>
                  <a:pt x="388422" y="400040"/>
                </a:cubicBezTo>
                <a:cubicBezTo>
                  <a:pt x="389949" y="401791"/>
                  <a:pt x="391144" y="403821"/>
                  <a:pt x="392018" y="406130"/>
                </a:cubicBezTo>
                <a:cubicBezTo>
                  <a:pt x="392884" y="408440"/>
                  <a:pt x="393326" y="410918"/>
                  <a:pt x="393326" y="413536"/>
                </a:cubicBezTo>
                <a:cubicBezTo>
                  <a:pt x="393326" y="416800"/>
                  <a:pt x="392648" y="419850"/>
                  <a:pt x="391291" y="422702"/>
                </a:cubicBezTo>
                <a:cubicBezTo>
                  <a:pt x="389975" y="425554"/>
                  <a:pt x="388096" y="427863"/>
                  <a:pt x="385692" y="429620"/>
                </a:cubicBezTo>
                <a:cubicBezTo>
                  <a:pt x="386404" y="429750"/>
                  <a:pt x="387401" y="429893"/>
                  <a:pt x="388709" y="430078"/>
                </a:cubicBezTo>
                <a:cubicBezTo>
                  <a:pt x="390006" y="430247"/>
                  <a:pt x="391362" y="430445"/>
                  <a:pt x="392779" y="430650"/>
                </a:cubicBezTo>
                <a:cubicBezTo>
                  <a:pt x="394183" y="430864"/>
                  <a:pt x="395500" y="431078"/>
                  <a:pt x="396726" y="431302"/>
                </a:cubicBezTo>
                <a:cubicBezTo>
                  <a:pt x="397944" y="431530"/>
                  <a:pt x="398832" y="431734"/>
                  <a:pt x="399380" y="431903"/>
                </a:cubicBezTo>
                <a:cubicBezTo>
                  <a:pt x="400288" y="432202"/>
                  <a:pt x="401219" y="432839"/>
                  <a:pt x="402144" y="433784"/>
                </a:cubicBezTo>
                <a:cubicBezTo>
                  <a:pt x="403067" y="434745"/>
                  <a:pt x="403924" y="435850"/>
                  <a:pt x="404701" y="437094"/>
                </a:cubicBezTo>
                <a:cubicBezTo>
                  <a:pt x="405485" y="438347"/>
                  <a:pt x="406115" y="439637"/>
                  <a:pt x="406589" y="440991"/>
                </a:cubicBezTo>
                <a:cubicBezTo>
                  <a:pt x="407080" y="442320"/>
                  <a:pt x="407318" y="443544"/>
                  <a:pt x="407318" y="444658"/>
                </a:cubicBezTo>
                <a:lnTo>
                  <a:pt x="407318" y="461977"/>
                </a:lnTo>
                <a:cubicBezTo>
                  <a:pt x="407054" y="462110"/>
                  <a:pt x="406770" y="462305"/>
                  <a:pt x="406441" y="462604"/>
                </a:cubicBezTo>
                <a:cubicBezTo>
                  <a:pt x="406115" y="462912"/>
                  <a:pt x="405763" y="463195"/>
                  <a:pt x="405388" y="463484"/>
                </a:cubicBezTo>
                <a:cubicBezTo>
                  <a:pt x="405005" y="463763"/>
                  <a:pt x="404645" y="464016"/>
                  <a:pt x="404310" y="464221"/>
                </a:cubicBezTo>
                <a:cubicBezTo>
                  <a:pt x="403966" y="464439"/>
                  <a:pt x="403680" y="464530"/>
                  <a:pt x="403450" y="464530"/>
                </a:cubicBezTo>
                <a:lnTo>
                  <a:pt x="349847" y="464530"/>
                </a:lnTo>
                <a:cubicBezTo>
                  <a:pt x="348934" y="464530"/>
                  <a:pt x="348247" y="464215"/>
                  <a:pt x="347773" y="463568"/>
                </a:cubicBezTo>
                <a:cubicBezTo>
                  <a:pt x="347299" y="462932"/>
                  <a:pt x="346717" y="462399"/>
                  <a:pt x="346016" y="461977"/>
                </a:cubicBezTo>
                <a:lnTo>
                  <a:pt x="346016" y="444658"/>
                </a:lnTo>
                <a:cubicBezTo>
                  <a:pt x="346016" y="443544"/>
                  <a:pt x="346252" y="442320"/>
                  <a:pt x="346734" y="440991"/>
                </a:cubicBezTo>
                <a:cubicBezTo>
                  <a:pt x="347225" y="439637"/>
                  <a:pt x="347847" y="438364"/>
                  <a:pt x="348613" y="437139"/>
                </a:cubicBezTo>
                <a:cubicBezTo>
                  <a:pt x="349382" y="435915"/>
                  <a:pt x="350231" y="434810"/>
                  <a:pt x="351173" y="433820"/>
                </a:cubicBezTo>
                <a:cubicBezTo>
                  <a:pt x="352104" y="432849"/>
                  <a:pt x="353035" y="432192"/>
                  <a:pt x="353951" y="431894"/>
                </a:cubicBezTo>
                <a:cubicBezTo>
                  <a:pt x="354417" y="431725"/>
                  <a:pt x="355274" y="431520"/>
                  <a:pt x="356525" y="431296"/>
                </a:cubicBezTo>
                <a:cubicBezTo>
                  <a:pt x="357774" y="431069"/>
                  <a:pt x="359116" y="430854"/>
                  <a:pt x="360538" y="430640"/>
                </a:cubicBezTo>
                <a:cubicBezTo>
                  <a:pt x="361960" y="430435"/>
                  <a:pt x="363317" y="430237"/>
                  <a:pt x="364622" y="430071"/>
                </a:cubicBezTo>
                <a:cubicBezTo>
                  <a:pt x="365922" y="429883"/>
                  <a:pt x="366927" y="429743"/>
                  <a:pt x="367631" y="429610"/>
                </a:cubicBezTo>
                <a:cubicBezTo>
                  <a:pt x="365235" y="427853"/>
                  <a:pt x="363365" y="425563"/>
                  <a:pt x="361983" y="422747"/>
                </a:cubicBezTo>
                <a:cubicBezTo>
                  <a:pt x="360609" y="419925"/>
                  <a:pt x="359931" y="416855"/>
                  <a:pt x="359931" y="413536"/>
                </a:cubicBezTo>
                <a:cubicBezTo>
                  <a:pt x="359931" y="410918"/>
                  <a:pt x="360374" y="408440"/>
                  <a:pt x="361256" y="406130"/>
                </a:cubicBezTo>
                <a:cubicBezTo>
                  <a:pt x="362139" y="403821"/>
                  <a:pt x="363339" y="401791"/>
                  <a:pt x="364835" y="400040"/>
                </a:cubicBezTo>
                <a:cubicBezTo>
                  <a:pt x="366339" y="398303"/>
                  <a:pt x="368088" y="396919"/>
                  <a:pt x="370117" y="395909"/>
                </a:cubicBezTo>
                <a:cubicBezTo>
                  <a:pt x="372135" y="394889"/>
                  <a:pt x="374292" y="394376"/>
                  <a:pt x="376588" y="394376"/>
                </a:cubicBezTo>
                <a:close/>
                <a:moveTo>
                  <a:pt x="577601" y="386884"/>
                </a:moveTo>
                <a:lnTo>
                  <a:pt x="619146" y="428433"/>
                </a:lnTo>
                <a:lnTo>
                  <a:pt x="577601" y="469978"/>
                </a:lnTo>
                <a:lnTo>
                  <a:pt x="536052" y="428433"/>
                </a:lnTo>
                <a:close/>
                <a:moveTo>
                  <a:pt x="1449112" y="351465"/>
                </a:moveTo>
                <a:lnTo>
                  <a:pt x="1516885" y="419578"/>
                </a:lnTo>
                <a:lnTo>
                  <a:pt x="1449112" y="487692"/>
                </a:lnTo>
                <a:lnTo>
                  <a:pt x="1381339" y="419578"/>
                </a:lnTo>
                <a:close/>
                <a:moveTo>
                  <a:pt x="720463" y="346016"/>
                </a:moveTo>
                <a:cubicBezTo>
                  <a:pt x="725565" y="346016"/>
                  <a:pt x="730396" y="347107"/>
                  <a:pt x="734899" y="349275"/>
                </a:cubicBezTo>
                <a:cubicBezTo>
                  <a:pt x="739421" y="351423"/>
                  <a:pt x="743382" y="354365"/>
                  <a:pt x="746762" y="358060"/>
                </a:cubicBezTo>
                <a:cubicBezTo>
                  <a:pt x="750155" y="361782"/>
                  <a:pt x="752811" y="366098"/>
                  <a:pt x="754753" y="371008"/>
                </a:cubicBezTo>
                <a:cubicBezTo>
                  <a:pt x="756677" y="375919"/>
                  <a:pt x="757660" y="381188"/>
                  <a:pt x="757660" y="386754"/>
                </a:cubicBezTo>
                <a:cubicBezTo>
                  <a:pt x="757660" y="393694"/>
                  <a:pt x="756153" y="400172"/>
                  <a:pt x="753138" y="406242"/>
                </a:cubicBezTo>
                <a:cubicBezTo>
                  <a:pt x="750212" y="412306"/>
                  <a:pt x="746037" y="417216"/>
                  <a:pt x="740695" y="420952"/>
                </a:cubicBezTo>
                <a:cubicBezTo>
                  <a:pt x="742278" y="421228"/>
                  <a:pt x="744492" y="421532"/>
                  <a:pt x="747399" y="421926"/>
                </a:cubicBezTo>
                <a:cubicBezTo>
                  <a:pt x="750281" y="422285"/>
                  <a:pt x="753296" y="422706"/>
                  <a:pt x="756443" y="423141"/>
                </a:cubicBezTo>
                <a:cubicBezTo>
                  <a:pt x="759565" y="423597"/>
                  <a:pt x="762491" y="424053"/>
                  <a:pt x="765216" y="424529"/>
                </a:cubicBezTo>
                <a:cubicBezTo>
                  <a:pt x="767922" y="425013"/>
                  <a:pt x="769896" y="425448"/>
                  <a:pt x="771113" y="425807"/>
                </a:cubicBezTo>
                <a:cubicBezTo>
                  <a:pt x="773131" y="426442"/>
                  <a:pt x="775200" y="427796"/>
                  <a:pt x="777256" y="429805"/>
                </a:cubicBezTo>
                <a:cubicBezTo>
                  <a:pt x="779305" y="431850"/>
                  <a:pt x="781210" y="434198"/>
                  <a:pt x="782938" y="436843"/>
                </a:cubicBezTo>
                <a:cubicBezTo>
                  <a:pt x="784679" y="439508"/>
                  <a:pt x="786079" y="442250"/>
                  <a:pt x="787132" y="445130"/>
                </a:cubicBezTo>
                <a:cubicBezTo>
                  <a:pt x="788223" y="447954"/>
                  <a:pt x="788753" y="450558"/>
                  <a:pt x="788753" y="452927"/>
                </a:cubicBezTo>
                <a:lnTo>
                  <a:pt x="788753" y="489749"/>
                </a:lnTo>
                <a:cubicBezTo>
                  <a:pt x="788166" y="490032"/>
                  <a:pt x="787536" y="490446"/>
                  <a:pt x="786804" y="491082"/>
                </a:cubicBezTo>
                <a:cubicBezTo>
                  <a:pt x="786079" y="491738"/>
                  <a:pt x="785297" y="492339"/>
                  <a:pt x="784464" y="492953"/>
                </a:cubicBezTo>
                <a:cubicBezTo>
                  <a:pt x="783613" y="493547"/>
                  <a:pt x="782812" y="494086"/>
                  <a:pt x="782068" y="494521"/>
                </a:cubicBezTo>
                <a:cubicBezTo>
                  <a:pt x="781305" y="494984"/>
                  <a:pt x="780668" y="495177"/>
                  <a:pt x="780157" y="495177"/>
                </a:cubicBezTo>
                <a:lnTo>
                  <a:pt x="661040" y="495177"/>
                </a:lnTo>
                <a:cubicBezTo>
                  <a:pt x="659009" y="495177"/>
                  <a:pt x="657483" y="494507"/>
                  <a:pt x="656430" y="493133"/>
                </a:cubicBezTo>
                <a:cubicBezTo>
                  <a:pt x="655377" y="491779"/>
                  <a:pt x="654084" y="490647"/>
                  <a:pt x="652526" y="489749"/>
                </a:cubicBezTo>
                <a:lnTo>
                  <a:pt x="652526" y="452927"/>
                </a:lnTo>
                <a:cubicBezTo>
                  <a:pt x="652526" y="450558"/>
                  <a:pt x="653049" y="447954"/>
                  <a:pt x="654122" y="445130"/>
                </a:cubicBezTo>
                <a:cubicBezTo>
                  <a:pt x="655213" y="442250"/>
                  <a:pt x="656594" y="439543"/>
                  <a:pt x="658297" y="436939"/>
                </a:cubicBezTo>
                <a:cubicBezTo>
                  <a:pt x="660006" y="434336"/>
                  <a:pt x="661892" y="431988"/>
                  <a:pt x="663985" y="429881"/>
                </a:cubicBezTo>
                <a:cubicBezTo>
                  <a:pt x="666054" y="427817"/>
                  <a:pt x="668123" y="426422"/>
                  <a:pt x="670160" y="425786"/>
                </a:cubicBezTo>
                <a:cubicBezTo>
                  <a:pt x="671194" y="425427"/>
                  <a:pt x="673099" y="424992"/>
                  <a:pt x="675880" y="424516"/>
                </a:cubicBezTo>
                <a:cubicBezTo>
                  <a:pt x="678655" y="424032"/>
                  <a:pt x="681638" y="423576"/>
                  <a:pt x="684798" y="423121"/>
                </a:cubicBezTo>
                <a:cubicBezTo>
                  <a:pt x="687958" y="422685"/>
                  <a:pt x="690972" y="422264"/>
                  <a:pt x="693873" y="421912"/>
                </a:cubicBezTo>
                <a:cubicBezTo>
                  <a:pt x="696762" y="421511"/>
                  <a:pt x="698995" y="421214"/>
                  <a:pt x="700559" y="420931"/>
                </a:cubicBezTo>
                <a:cubicBezTo>
                  <a:pt x="695236" y="417195"/>
                  <a:pt x="691080" y="412327"/>
                  <a:pt x="688008" y="406339"/>
                </a:cubicBezTo>
                <a:cubicBezTo>
                  <a:pt x="684956" y="400338"/>
                  <a:pt x="683448" y="393812"/>
                  <a:pt x="683448" y="386754"/>
                </a:cubicBezTo>
                <a:cubicBezTo>
                  <a:pt x="683448" y="381188"/>
                  <a:pt x="684432" y="375919"/>
                  <a:pt x="686394" y="371008"/>
                </a:cubicBezTo>
                <a:cubicBezTo>
                  <a:pt x="688355" y="366098"/>
                  <a:pt x="691023" y="361782"/>
                  <a:pt x="694346" y="358060"/>
                </a:cubicBezTo>
                <a:cubicBezTo>
                  <a:pt x="697689" y="354365"/>
                  <a:pt x="701574" y="351423"/>
                  <a:pt x="706077" y="349275"/>
                </a:cubicBezTo>
                <a:cubicBezTo>
                  <a:pt x="710568" y="347107"/>
                  <a:pt x="715361" y="346016"/>
                  <a:pt x="720463" y="346016"/>
                </a:cubicBezTo>
                <a:close/>
                <a:moveTo>
                  <a:pt x="1326848" y="320814"/>
                </a:moveTo>
                <a:lnTo>
                  <a:pt x="1368393" y="362363"/>
                </a:lnTo>
                <a:lnTo>
                  <a:pt x="1326848" y="403908"/>
                </a:lnTo>
                <a:lnTo>
                  <a:pt x="1285299" y="362363"/>
                </a:lnTo>
                <a:close/>
                <a:moveTo>
                  <a:pt x="1164738" y="320814"/>
                </a:moveTo>
                <a:lnTo>
                  <a:pt x="1206283" y="362363"/>
                </a:lnTo>
                <a:lnTo>
                  <a:pt x="1164738" y="403908"/>
                </a:lnTo>
                <a:lnTo>
                  <a:pt x="1123189" y="362363"/>
                </a:lnTo>
                <a:close/>
                <a:moveTo>
                  <a:pt x="1045079" y="302423"/>
                </a:moveTo>
                <a:cubicBezTo>
                  <a:pt x="1048523" y="302423"/>
                  <a:pt x="1051784" y="303160"/>
                  <a:pt x="1054824" y="304626"/>
                </a:cubicBezTo>
                <a:cubicBezTo>
                  <a:pt x="1057876" y="306077"/>
                  <a:pt x="1060550" y="308065"/>
                  <a:pt x="1062831" y="310562"/>
                </a:cubicBezTo>
                <a:cubicBezTo>
                  <a:pt x="1065122" y="313078"/>
                  <a:pt x="1066914" y="315995"/>
                  <a:pt x="1068225" y="319313"/>
                </a:cubicBezTo>
                <a:cubicBezTo>
                  <a:pt x="1069523" y="322631"/>
                  <a:pt x="1070188" y="326192"/>
                  <a:pt x="1070188" y="329954"/>
                </a:cubicBezTo>
                <a:cubicBezTo>
                  <a:pt x="1070188" y="334644"/>
                  <a:pt x="1069170" y="339026"/>
                  <a:pt x="1067135" y="343124"/>
                </a:cubicBezTo>
                <a:cubicBezTo>
                  <a:pt x="1065160" y="347222"/>
                  <a:pt x="1062342" y="350540"/>
                  <a:pt x="1058736" y="353065"/>
                </a:cubicBezTo>
                <a:cubicBezTo>
                  <a:pt x="1059805" y="353252"/>
                  <a:pt x="1061299" y="353457"/>
                  <a:pt x="1063261" y="353723"/>
                </a:cubicBezTo>
                <a:cubicBezTo>
                  <a:pt x="1065207" y="353966"/>
                  <a:pt x="1067242" y="354250"/>
                  <a:pt x="1069366" y="354544"/>
                </a:cubicBezTo>
                <a:cubicBezTo>
                  <a:pt x="1071473" y="354852"/>
                  <a:pt x="1073449" y="355160"/>
                  <a:pt x="1075288" y="355482"/>
                </a:cubicBezTo>
                <a:cubicBezTo>
                  <a:pt x="1077114" y="355809"/>
                  <a:pt x="1078446" y="356103"/>
                  <a:pt x="1079268" y="356346"/>
                </a:cubicBezTo>
                <a:cubicBezTo>
                  <a:pt x="1080630" y="356775"/>
                  <a:pt x="1082027" y="357690"/>
                  <a:pt x="1083414" y="359048"/>
                </a:cubicBezTo>
                <a:cubicBezTo>
                  <a:pt x="1084798" y="360429"/>
                  <a:pt x="1086084" y="362016"/>
                  <a:pt x="1087250" y="363804"/>
                </a:cubicBezTo>
                <a:cubicBezTo>
                  <a:pt x="1088425" y="365605"/>
                  <a:pt x="1089370" y="367458"/>
                  <a:pt x="1090081" y="369404"/>
                </a:cubicBezTo>
                <a:cubicBezTo>
                  <a:pt x="1090817" y="371313"/>
                  <a:pt x="1091175" y="373072"/>
                  <a:pt x="1091175" y="374673"/>
                </a:cubicBezTo>
                <a:lnTo>
                  <a:pt x="1091175" y="399558"/>
                </a:lnTo>
                <a:cubicBezTo>
                  <a:pt x="1090779" y="399749"/>
                  <a:pt x="1090353" y="400029"/>
                  <a:pt x="1089860" y="400459"/>
                </a:cubicBezTo>
                <a:cubicBezTo>
                  <a:pt x="1089370" y="400902"/>
                  <a:pt x="1088842" y="401308"/>
                  <a:pt x="1088280" y="401723"/>
                </a:cubicBezTo>
                <a:cubicBezTo>
                  <a:pt x="1087705" y="402125"/>
                  <a:pt x="1087165" y="402489"/>
                  <a:pt x="1086662" y="402783"/>
                </a:cubicBezTo>
                <a:cubicBezTo>
                  <a:pt x="1086147" y="403096"/>
                  <a:pt x="1085717" y="403231"/>
                  <a:pt x="1085373" y="403231"/>
                </a:cubicBezTo>
                <a:lnTo>
                  <a:pt x="1004969" y="403231"/>
                </a:lnTo>
                <a:cubicBezTo>
                  <a:pt x="1003598" y="403231"/>
                  <a:pt x="1002568" y="402774"/>
                  <a:pt x="1001857" y="401845"/>
                </a:cubicBezTo>
                <a:cubicBezTo>
                  <a:pt x="1001146" y="400930"/>
                  <a:pt x="1000273" y="400165"/>
                  <a:pt x="999222" y="399558"/>
                </a:cubicBezTo>
                <a:lnTo>
                  <a:pt x="999222" y="374673"/>
                </a:lnTo>
                <a:cubicBezTo>
                  <a:pt x="999222" y="373072"/>
                  <a:pt x="999575" y="371313"/>
                  <a:pt x="1000299" y="369404"/>
                </a:cubicBezTo>
                <a:cubicBezTo>
                  <a:pt x="1001036" y="367458"/>
                  <a:pt x="1001968" y="365629"/>
                  <a:pt x="1003117" y="363869"/>
                </a:cubicBezTo>
                <a:cubicBezTo>
                  <a:pt x="1004271" y="362110"/>
                  <a:pt x="1005544" y="360523"/>
                  <a:pt x="1006957" y="359099"/>
                </a:cubicBezTo>
                <a:cubicBezTo>
                  <a:pt x="1008353" y="357704"/>
                  <a:pt x="1009750" y="356761"/>
                  <a:pt x="1011125" y="356332"/>
                </a:cubicBezTo>
                <a:cubicBezTo>
                  <a:pt x="1011823" y="356089"/>
                  <a:pt x="1013109" y="355795"/>
                  <a:pt x="1014986" y="355473"/>
                </a:cubicBezTo>
                <a:cubicBezTo>
                  <a:pt x="1016859" y="355146"/>
                  <a:pt x="1018873" y="354838"/>
                  <a:pt x="1021005" y="354530"/>
                </a:cubicBezTo>
                <a:cubicBezTo>
                  <a:pt x="1023138" y="354236"/>
                  <a:pt x="1025173" y="353952"/>
                  <a:pt x="1027131" y="353714"/>
                </a:cubicBezTo>
                <a:cubicBezTo>
                  <a:pt x="1029081" y="353443"/>
                  <a:pt x="1030588" y="353242"/>
                  <a:pt x="1031644" y="353051"/>
                </a:cubicBezTo>
                <a:cubicBezTo>
                  <a:pt x="1028051" y="350526"/>
                  <a:pt x="1025246" y="347236"/>
                  <a:pt x="1023172" y="343189"/>
                </a:cubicBezTo>
                <a:cubicBezTo>
                  <a:pt x="1021112" y="339134"/>
                  <a:pt x="1020094" y="334723"/>
                  <a:pt x="1020094" y="329954"/>
                </a:cubicBezTo>
                <a:cubicBezTo>
                  <a:pt x="1020094" y="326192"/>
                  <a:pt x="1020759" y="322631"/>
                  <a:pt x="1022083" y="319313"/>
                </a:cubicBezTo>
                <a:cubicBezTo>
                  <a:pt x="1023406" y="315995"/>
                  <a:pt x="1025207" y="313078"/>
                  <a:pt x="1027451" y="310562"/>
                </a:cubicBezTo>
                <a:cubicBezTo>
                  <a:pt x="1029707" y="308065"/>
                  <a:pt x="1032329" y="306077"/>
                  <a:pt x="1035373" y="304626"/>
                </a:cubicBezTo>
                <a:cubicBezTo>
                  <a:pt x="1038400" y="303160"/>
                  <a:pt x="1041635" y="302423"/>
                  <a:pt x="1045079" y="302423"/>
                </a:cubicBezTo>
                <a:close/>
                <a:moveTo>
                  <a:pt x="354792" y="284714"/>
                </a:moveTo>
                <a:cubicBezTo>
                  <a:pt x="357088" y="284714"/>
                  <a:pt x="359261" y="285227"/>
                  <a:pt x="361288" y="286247"/>
                </a:cubicBezTo>
                <a:cubicBezTo>
                  <a:pt x="363323" y="287257"/>
                  <a:pt x="365105" y="288641"/>
                  <a:pt x="366626" y="290378"/>
                </a:cubicBezTo>
                <a:cubicBezTo>
                  <a:pt x="368153" y="292129"/>
                  <a:pt x="369348" y="294159"/>
                  <a:pt x="370222" y="296468"/>
                </a:cubicBezTo>
                <a:cubicBezTo>
                  <a:pt x="371088" y="298778"/>
                  <a:pt x="371530" y="301256"/>
                  <a:pt x="371530" y="303874"/>
                </a:cubicBezTo>
                <a:cubicBezTo>
                  <a:pt x="371530" y="307138"/>
                  <a:pt x="370852" y="310188"/>
                  <a:pt x="369495" y="313040"/>
                </a:cubicBezTo>
                <a:cubicBezTo>
                  <a:pt x="368179" y="315892"/>
                  <a:pt x="366300" y="318201"/>
                  <a:pt x="363896" y="319958"/>
                </a:cubicBezTo>
                <a:cubicBezTo>
                  <a:pt x="364608" y="320088"/>
                  <a:pt x="365605" y="320231"/>
                  <a:pt x="366913" y="320416"/>
                </a:cubicBezTo>
                <a:cubicBezTo>
                  <a:pt x="368210" y="320585"/>
                  <a:pt x="369566" y="320783"/>
                  <a:pt x="370983" y="320988"/>
                </a:cubicBezTo>
                <a:cubicBezTo>
                  <a:pt x="372387" y="321202"/>
                  <a:pt x="373704" y="321416"/>
                  <a:pt x="374930" y="321640"/>
                </a:cubicBezTo>
                <a:cubicBezTo>
                  <a:pt x="376148" y="321868"/>
                  <a:pt x="377036" y="322072"/>
                  <a:pt x="377584" y="322241"/>
                </a:cubicBezTo>
                <a:cubicBezTo>
                  <a:pt x="378492" y="322540"/>
                  <a:pt x="379423" y="323177"/>
                  <a:pt x="380348" y="324122"/>
                </a:cubicBezTo>
                <a:cubicBezTo>
                  <a:pt x="381271" y="325083"/>
                  <a:pt x="382128" y="326188"/>
                  <a:pt x="382905" y="327432"/>
                </a:cubicBezTo>
                <a:cubicBezTo>
                  <a:pt x="383689" y="328685"/>
                  <a:pt x="384319" y="329975"/>
                  <a:pt x="384793" y="331329"/>
                </a:cubicBezTo>
                <a:cubicBezTo>
                  <a:pt x="385284" y="332658"/>
                  <a:pt x="385522" y="333882"/>
                  <a:pt x="385522" y="334996"/>
                </a:cubicBezTo>
                <a:lnTo>
                  <a:pt x="385522" y="352315"/>
                </a:lnTo>
                <a:cubicBezTo>
                  <a:pt x="385258" y="352448"/>
                  <a:pt x="384974" y="352643"/>
                  <a:pt x="384645" y="352942"/>
                </a:cubicBezTo>
                <a:cubicBezTo>
                  <a:pt x="384319" y="353250"/>
                  <a:pt x="383967" y="353533"/>
                  <a:pt x="383592" y="353822"/>
                </a:cubicBezTo>
                <a:cubicBezTo>
                  <a:pt x="383209" y="354101"/>
                  <a:pt x="382849" y="354354"/>
                  <a:pt x="382514" y="354559"/>
                </a:cubicBezTo>
                <a:cubicBezTo>
                  <a:pt x="382170" y="354777"/>
                  <a:pt x="381884" y="354868"/>
                  <a:pt x="381654" y="354868"/>
                </a:cubicBezTo>
                <a:lnTo>
                  <a:pt x="328051" y="354868"/>
                </a:lnTo>
                <a:cubicBezTo>
                  <a:pt x="327138" y="354868"/>
                  <a:pt x="326451" y="354553"/>
                  <a:pt x="325977" y="353906"/>
                </a:cubicBezTo>
                <a:cubicBezTo>
                  <a:pt x="325503" y="353270"/>
                  <a:pt x="324921" y="352737"/>
                  <a:pt x="324220" y="352315"/>
                </a:cubicBezTo>
                <a:lnTo>
                  <a:pt x="324220" y="334996"/>
                </a:lnTo>
                <a:cubicBezTo>
                  <a:pt x="324220" y="333882"/>
                  <a:pt x="324456" y="332658"/>
                  <a:pt x="324938" y="331329"/>
                </a:cubicBezTo>
                <a:cubicBezTo>
                  <a:pt x="325429" y="329975"/>
                  <a:pt x="326051" y="328702"/>
                  <a:pt x="326817" y="327477"/>
                </a:cubicBezTo>
                <a:cubicBezTo>
                  <a:pt x="327586" y="326253"/>
                  <a:pt x="328435" y="325148"/>
                  <a:pt x="329377" y="324158"/>
                </a:cubicBezTo>
                <a:cubicBezTo>
                  <a:pt x="330308" y="323187"/>
                  <a:pt x="331239" y="322530"/>
                  <a:pt x="332155" y="322232"/>
                </a:cubicBezTo>
                <a:cubicBezTo>
                  <a:pt x="332621" y="322063"/>
                  <a:pt x="333478" y="321858"/>
                  <a:pt x="334729" y="321634"/>
                </a:cubicBezTo>
                <a:cubicBezTo>
                  <a:pt x="335978" y="321407"/>
                  <a:pt x="337320" y="321192"/>
                  <a:pt x="338742" y="320978"/>
                </a:cubicBezTo>
                <a:cubicBezTo>
                  <a:pt x="340164" y="320773"/>
                  <a:pt x="341521" y="320575"/>
                  <a:pt x="342826" y="320409"/>
                </a:cubicBezTo>
                <a:cubicBezTo>
                  <a:pt x="344126" y="320221"/>
                  <a:pt x="345131" y="320081"/>
                  <a:pt x="345835" y="319948"/>
                </a:cubicBezTo>
                <a:cubicBezTo>
                  <a:pt x="343439" y="318191"/>
                  <a:pt x="341569" y="315901"/>
                  <a:pt x="340187" y="313085"/>
                </a:cubicBezTo>
                <a:cubicBezTo>
                  <a:pt x="338813" y="310263"/>
                  <a:pt x="338135" y="307193"/>
                  <a:pt x="338135" y="303874"/>
                </a:cubicBezTo>
                <a:cubicBezTo>
                  <a:pt x="338135" y="301256"/>
                  <a:pt x="338578" y="298778"/>
                  <a:pt x="339460" y="296468"/>
                </a:cubicBezTo>
                <a:cubicBezTo>
                  <a:pt x="340343" y="294159"/>
                  <a:pt x="341543" y="292129"/>
                  <a:pt x="343039" y="290378"/>
                </a:cubicBezTo>
                <a:cubicBezTo>
                  <a:pt x="344543" y="288641"/>
                  <a:pt x="346292" y="287257"/>
                  <a:pt x="348321" y="286247"/>
                </a:cubicBezTo>
                <a:cubicBezTo>
                  <a:pt x="350339" y="285227"/>
                  <a:pt x="352496" y="284714"/>
                  <a:pt x="354792" y="284714"/>
                </a:cubicBezTo>
                <a:close/>
                <a:moveTo>
                  <a:pt x="1406462" y="262918"/>
                </a:moveTo>
                <a:cubicBezTo>
                  <a:pt x="1408758" y="262918"/>
                  <a:pt x="1410931" y="263431"/>
                  <a:pt x="1412958" y="264451"/>
                </a:cubicBezTo>
                <a:cubicBezTo>
                  <a:pt x="1414993" y="265461"/>
                  <a:pt x="1416775" y="266845"/>
                  <a:pt x="1418296" y="268582"/>
                </a:cubicBezTo>
                <a:cubicBezTo>
                  <a:pt x="1419823" y="270333"/>
                  <a:pt x="1421018" y="272363"/>
                  <a:pt x="1421892" y="274672"/>
                </a:cubicBezTo>
                <a:cubicBezTo>
                  <a:pt x="1422758" y="276982"/>
                  <a:pt x="1423200" y="279460"/>
                  <a:pt x="1423200" y="282078"/>
                </a:cubicBezTo>
                <a:cubicBezTo>
                  <a:pt x="1423200" y="285342"/>
                  <a:pt x="1422522" y="288392"/>
                  <a:pt x="1421165" y="291244"/>
                </a:cubicBezTo>
                <a:cubicBezTo>
                  <a:pt x="1419849" y="294096"/>
                  <a:pt x="1417970" y="296405"/>
                  <a:pt x="1415566" y="298162"/>
                </a:cubicBezTo>
                <a:cubicBezTo>
                  <a:pt x="1416278" y="298292"/>
                  <a:pt x="1417275" y="298435"/>
                  <a:pt x="1418583" y="298620"/>
                </a:cubicBezTo>
                <a:cubicBezTo>
                  <a:pt x="1419880" y="298789"/>
                  <a:pt x="1421236" y="298987"/>
                  <a:pt x="1422653" y="299192"/>
                </a:cubicBezTo>
                <a:cubicBezTo>
                  <a:pt x="1424057" y="299406"/>
                  <a:pt x="1425374" y="299620"/>
                  <a:pt x="1426600" y="299844"/>
                </a:cubicBezTo>
                <a:cubicBezTo>
                  <a:pt x="1427818" y="300072"/>
                  <a:pt x="1428706" y="300276"/>
                  <a:pt x="1429254" y="300445"/>
                </a:cubicBezTo>
                <a:cubicBezTo>
                  <a:pt x="1430162" y="300744"/>
                  <a:pt x="1431093" y="301381"/>
                  <a:pt x="1432018" y="302326"/>
                </a:cubicBezTo>
                <a:cubicBezTo>
                  <a:pt x="1432941" y="303287"/>
                  <a:pt x="1433798" y="304392"/>
                  <a:pt x="1434575" y="305636"/>
                </a:cubicBezTo>
                <a:cubicBezTo>
                  <a:pt x="1435359" y="306889"/>
                  <a:pt x="1435989" y="308179"/>
                  <a:pt x="1436463" y="309533"/>
                </a:cubicBezTo>
                <a:cubicBezTo>
                  <a:pt x="1436954" y="310862"/>
                  <a:pt x="1437192" y="312086"/>
                  <a:pt x="1437192" y="313200"/>
                </a:cubicBezTo>
                <a:lnTo>
                  <a:pt x="1437192" y="330519"/>
                </a:lnTo>
                <a:cubicBezTo>
                  <a:pt x="1436928" y="330652"/>
                  <a:pt x="1436644" y="330847"/>
                  <a:pt x="1436315" y="331146"/>
                </a:cubicBezTo>
                <a:cubicBezTo>
                  <a:pt x="1435989" y="331454"/>
                  <a:pt x="1435637" y="331737"/>
                  <a:pt x="1435262" y="332026"/>
                </a:cubicBezTo>
                <a:cubicBezTo>
                  <a:pt x="1434879" y="332305"/>
                  <a:pt x="1434519" y="332558"/>
                  <a:pt x="1434184" y="332763"/>
                </a:cubicBezTo>
                <a:cubicBezTo>
                  <a:pt x="1433840" y="332981"/>
                  <a:pt x="1433554" y="333072"/>
                  <a:pt x="1433324" y="333072"/>
                </a:cubicBezTo>
                <a:lnTo>
                  <a:pt x="1379721" y="333072"/>
                </a:lnTo>
                <a:cubicBezTo>
                  <a:pt x="1378808" y="333072"/>
                  <a:pt x="1378121" y="332757"/>
                  <a:pt x="1377647" y="332110"/>
                </a:cubicBezTo>
                <a:cubicBezTo>
                  <a:pt x="1377173" y="331474"/>
                  <a:pt x="1376591" y="330941"/>
                  <a:pt x="1375890" y="330519"/>
                </a:cubicBezTo>
                <a:lnTo>
                  <a:pt x="1375890" y="313200"/>
                </a:lnTo>
                <a:cubicBezTo>
                  <a:pt x="1375890" y="312086"/>
                  <a:pt x="1376126" y="310862"/>
                  <a:pt x="1376608" y="309533"/>
                </a:cubicBezTo>
                <a:cubicBezTo>
                  <a:pt x="1377099" y="308179"/>
                  <a:pt x="1377721" y="306906"/>
                  <a:pt x="1378487" y="305681"/>
                </a:cubicBezTo>
                <a:cubicBezTo>
                  <a:pt x="1379256" y="304457"/>
                  <a:pt x="1380105" y="303352"/>
                  <a:pt x="1381047" y="302362"/>
                </a:cubicBezTo>
                <a:cubicBezTo>
                  <a:pt x="1381978" y="301391"/>
                  <a:pt x="1382909" y="300734"/>
                  <a:pt x="1383825" y="300436"/>
                </a:cubicBezTo>
                <a:cubicBezTo>
                  <a:pt x="1384291" y="300267"/>
                  <a:pt x="1385148" y="300062"/>
                  <a:pt x="1386399" y="299838"/>
                </a:cubicBezTo>
                <a:cubicBezTo>
                  <a:pt x="1387648" y="299611"/>
                  <a:pt x="1388990" y="299396"/>
                  <a:pt x="1390412" y="299182"/>
                </a:cubicBezTo>
                <a:cubicBezTo>
                  <a:pt x="1391834" y="298977"/>
                  <a:pt x="1393191" y="298779"/>
                  <a:pt x="1394496" y="298613"/>
                </a:cubicBezTo>
                <a:cubicBezTo>
                  <a:pt x="1395796" y="298425"/>
                  <a:pt x="1396801" y="298285"/>
                  <a:pt x="1397505" y="298152"/>
                </a:cubicBezTo>
                <a:cubicBezTo>
                  <a:pt x="1395109" y="296395"/>
                  <a:pt x="1393239" y="294105"/>
                  <a:pt x="1391857" y="291289"/>
                </a:cubicBezTo>
                <a:cubicBezTo>
                  <a:pt x="1390483" y="288467"/>
                  <a:pt x="1389805" y="285397"/>
                  <a:pt x="1389805" y="282078"/>
                </a:cubicBezTo>
                <a:cubicBezTo>
                  <a:pt x="1389805" y="279460"/>
                  <a:pt x="1390248" y="276982"/>
                  <a:pt x="1391130" y="274672"/>
                </a:cubicBezTo>
                <a:cubicBezTo>
                  <a:pt x="1392013" y="272363"/>
                  <a:pt x="1393213" y="270333"/>
                  <a:pt x="1394709" y="268582"/>
                </a:cubicBezTo>
                <a:cubicBezTo>
                  <a:pt x="1396213" y="266845"/>
                  <a:pt x="1397962" y="265461"/>
                  <a:pt x="1399991" y="264451"/>
                </a:cubicBezTo>
                <a:cubicBezTo>
                  <a:pt x="1402009" y="263431"/>
                  <a:pt x="1404166" y="262918"/>
                  <a:pt x="1406462" y="262918"/>
                </a:cubicBezTo>
                <a:close/>
                <a:moveTo>
                  <a:pt x="637081" y="262918"/>
                </a:moveTo>
                <a:cubicBezTo>
                  <a:pt x="640525" y="262918"/>
                  <a:pt x="643786" y="263655"/>
                  <a:pt x="646826" y="265121"/>
                </a:cubicBezTo>
                <a:cubicBezTo>
                  <a:pt x="649878" y="266572"/>
                  <a:pt x="652552" y="268560"/>
                  <a:pt x="654833" y="271057"/>
                </a:cubicBezTo>
                <a:cubicBezTo>
                  <a:pt x="657124" y="273573"/>
                  <a:pt x="658916" y="276490"/>
                  <a:pt x="660227" y="279808"/>
                </a:cubicBezTo>
                <a:cubicBezTo>
                  <a:pt x="661525" y="283126"/>
                  <a:pt x="662190" y="286687"/>
                  <a:pt x="662190" y="290449"/>
                </a:cubicBezTo>
                <a:cubicBezTo>
                  <a:pt x="662190" y="295139"/>
                  <a:pt x="661172" y="299521"/>
                  <a:pt x="659137" y="303619"/>
                </a:cubicBezTo>
                <a:cubicBezTo>
                  <a:pt x="657162" y="307717"/>
                  <a:pt x="654344" y="311035"/>
                  <a:pt x="650738" y="313560"/>
                </a:cubicBezTo>
                <a:cubicBezTo>
                  <a:pt x="651807" y="313747"/>
                  <a:pt x="653301" y="313952"/>
                  <a:pt x="655263" y="314218"/>
                </a:cubicBezTo>
                <a:cubicBezTo>
                  <a:pt x="657209" y="314461"/>
                  <a:pt x="659244" y="314745"/>
                  <a:pt x="661368" y="315039"/>
                </a:cubicBezTo>
                <a:cubicBezTo>
                  <a:pt x="663475" y="315347"/>
                  <a:pt x="665451" y="315655"/>
                  <a:pt x="667290" y="315977"/>
                </a:cubicBezTo>
                <a:cubicBezTo>
                  <a:pt x="669116" y="316304"/>
                  <a:pt x="670448" y="316598"/>
                  <a:pt x="671270" y="316841"/>
                </a:cubicBezTo>
                <a:cubicBezTo>
                  <a:pt x="672632" y="317270"/>
                  <a:pt x="674029" y="318185"/>
                  <a:pt x="675416" y="319543"/>
                </a:cubicBezTo>
                <a:cubicBezTo>
                  <a:pt x="676800" y="320924"/>
                  <a:pt x="678086" y="322511"/>
                  <a:pt x="679252" y="324299"/>
                </a:cubicBezTo>
                <a:cubicBezTo>
                  <a:pt x="680427" y="326100"/>
                  <a:pt x="681372" y="327953"/>
                  <a:pt x="682083" y="329899"/>
                </a:cubicBezTo>
                <a:cubicBezTo>
                  <a:pt x="682819" y="331808"/>
                  <a:pt x="683177" y="333567"/>
                  <a:pt x="683177" y="335168"/>
                </a:cubicBezTo>
                <a:lnTo>
                  <a:pt x="683177" y="360053"/>
                </a:lnTo>
                <a:cubicBezTo>
                  <a:pt x="682781" y="360244"/>
                  <a:pt x="682355" y="360524"/>
                  <a:pt x="681862" y="360954"/>
                </a:cubicBezTo>
                <a:cubicBezTo>
                  <a:pt x="681372" y="361397"/>
                  <a:pt x="680844" y="361803"/>
                  <a:pt x="680282" y="362218"/>
                </a:cubicBezTo>
                <a:cubicBezTo>
                  <a:pt x="679707" y="362620"/>
                  <a:pt x="679167" y="362984"/>
                  <a:pt x="678664" y="363278"/>
                </a:cubicBezTo>
                <a:cubicBezTo>
                  <a:pt x="678149" y="363591"/>
                  <a:pt x="677719" y="363726"/>
                  <a:pt x="677375" y="363726"/>
                </a:cubicBezTo>
                <a:lnTo>
                  <a:pt x="596971" y="363726"/>
                </a:lnTo>
                <a:cubicBezTo>
                  <a:pt x="595600" y="363726"/>
                  <a:pt x="594570" y="363269"/>
                  <a:pt x="593859" y="362340"/>
                </a:cubicBezTo>
                <a:cubicBezTo>
                  <a:pt x="593148" y="361425"/>
                  <a:pt x="592275" y="360660"/>
                  <a:pt x="591224" y="360053"/>
                </a:cubicBezTo>
                <a:lnTo>
                  <a:pt x="591224" y="335168"/>
                </a:lnTo>
                <a:cubicBezTo>
                  <a:pt x="591224" y="333567"/>
                  <a:pt x="591577" y="331808"/>
                  <a:pt x="592301" y="329899"/>
                </a:cubicBezTo>
                <a:cubicBezTo>
                  <a:pt x="593038" y="327953"/>
                  <a:pt x="593970" y="326124"/>
                  <a:pt x="595119" y="324364"/>
                </a:cubicBezTo>
                <a:cubicBezTo>
                  <a:pt x="596273" y="322605"/>
                  <a:pt x="597546" y="321018"/>
                  <a:pt x="598959" y="319594"/>
                </a:cubicBezTo>
                <a:cubicBezTo>
                  <a:pt x="600355" y="318199"/>
                  <a:pt x="601752" y="317256"/>
                  <a:pt x="603127" y="316827"/>
                </a:cubicBezTo>
                <a:cubicBezTo>
                  <a:pt x="603825" y="316584"/>
                  <a:pt x="605111" y="316290"/>
                  <a:pt x="606988" y="315968"/>
                </a:cubicBezTo>
                <a:cubicBezTo>
                  <a:pt x="608861" y="315641"/>
                  <a:pt x="610875" y="315333"/>
                  <a:pt x="613007" y="315025"/>
                </a:cubicBezTo>
                <a:cubicBezTo>
                  <a:pt x="615140" y="314731"/>
                  <a:pt x="617175" y="314447"/>
                  <a:pt x="619133" y="314209"/>
                </a:cubicBezTo>
                <a:cubicBezTo>
                  <a:pt x="621083" y="313938"/>
                  <a:pt x="622590" y="313737"/>
                  <a:pt x="623646" y="313546"/>
                </a:cubicBezTo>
                <a:cubicBezTo>
                  <a:pt x="620053" y="311021"/>
                  <a:pt x="617248" y="307731"/>
                  <a:pt x="615174" y="303684"/>
                </a:cubicBezTo>
                <a:cubicBezTo>
                  <a:pt x="613114" y="299629"/>
                  <a:pt x="612096" y="295218"/>
                  <a:pt x="612096" y="290449"/>
                </a:cubicBezTo>
                <a:cubicBezTo>
                  <a:pt x="612096" y="286687"/>
                  <a:pt x="612761" y="283126"/>
                  <a:pt x="614085" y="279808"/>
                </a:cubicBezTo>
                <a:cubicBezTo>
                  <a:pt x="615408" y="276490"/>
                  <a:pt x="617209" y="273573"/>
                  <a:pt x="619453" y="271057"/>
                </a:cubicBezTo>
                <a:cubicBezTo>
                  <a:pt x="621709" y="268560"/>
                  <a:pt x="624331" y="266572"/>
                  <a:pt x="627375" y="265121"/>
                </a:cubicBezTo>
                <a:cubicBezTo>
                  <a:pt x="630402" y="263655"/>
                  <a:pt x="633637" y="262918"/>
                  <a:pt x="637081" y="262918"/>
                </a:cubicBezTo>
                <a:close/>
                <a:moveTo>
                  <a:pt x="897394" y="246570"/>
                </a:moveTo>
                <a:lnTo>
                  <a:pt x="965167" y="314343"/>
                </a:lnTo>
                <a:lnTo>
                  <a:pt x="897394" y="382116"/>
                </a:lnTo>
                <a:lnTo>
                  <a:pt x="829621" y="314343"/>
                </a:lnTo>
                <a:close/>
                <a:moveTo>
                  <a:pt x="466456" y="245208"/>
                </a:moveTo>
                <a:cubicBezTo>
                  <a:pt x="469925" y="245208"/>
                  <a:pt x="473210" y="245945"/>
                  <a:pt x="476273" y="247411"/>
                </a:cubicBezTo>
                <a:cubicBezTo>
                  <a:pt x="479347" y="248862"/>
                  <a:pt x="482041" y="250850"/>
                  <a:pt x="484339" y="253347"/>
                </a:cubicBezTo>
                <a:cubicBezTo>
                  <a:pt x="486647" y="255863"/>
                  <a:pt x="488452" y="258780"/>
                  <a:pt x="489773" y="262098"/>
                </a:cubicBezTo>
                <a:cubicBezTo>
                  <a:pt x="491081" y="265416"/>
                  <a:pt x="491750" y="268977"/>
                  <a:pt x="491750" y="272739"/>
                </a:cubicBezTo>
                <a:cubicBezTo>
                  <a:pt x="491750" y="277429"/>
                  <a:pt x="490725" y="281811"/>
                  <a:pt x="488675" y="285909"/>
                </a:cubicBezTo>
                <a:cubicBezTo>
                  <a:pt x="486685" y="290007"/>
                  <a:pt x="483846" y="293325"/>
                  <a:pt x="480214" y="295850"/>
                </a:cubicBezTo>
                <a:cubicBezTo>
                  <a:pt x="481290" y="296037"/>
                  <a:pt x="482796" y="296242"/>
                  <a:pt x="484773" y="296508"/>
                </a:cubicBezTo>
                <a:cubicBezTo>
                  <a:pt x="486732" y="296751"/>
                  <a:pt x="488782" y="297035"/>
                  <a:pt x="490922" y="297329"/>
                </a:cubicBezTo>
                <a:cubicBezTo>
                  <a:pt x="493045" y="297637"/>
                  <a:pt x="495035" y="297945"/>
                  <a:pt x="496888" y="298267"/>
                </a:cubicBezTo>
                <a:cubicBezTo>
                  <a:pt x="498728" y="298594"/>
                  <a:pt x="500070" y="298888"/>
                  <a:pt x="500898" y="299131"/>
                </a:cubicBezTo>
                <a:cubicBezTo>
                  <a:pt x="502270" y="299560"/>
                  <a:pt x="503677" y="300475"/>
                  <a:pt x="505075" y="301833"/>
                </a:cubicBezTo>
                <a:cubicBezTo>
                  <a:pt x="506469" y="303214"/>
                  <a:pt x="507764" y="304801"/>
                  <a:pt x="508939" y="306589"/>
                </a:cubicBezTo>
                <a:cubicBezTo>
                  <a:pt x="510123" y="308390"/>
                  <a:pt x="511075" y="310243"/>
                  <a:pt x="511791" y="312189"/>
                </a:cubicBezTo>
                <a:cubicBezTo>
                  <a:pt x="512533" y="314098"/>
                  <a:pt x="512893" y="315857"/>
                  <a:pt x="512893" y="317458"/>
                </a:cubicBezTo>
                <a:lnTo>
                  <a:pt x="512893" y="342343"/>
                </a:lnTo>
                <a:cubicBezTo>
                  <a:pt x="512494" y="342534"/>
                  <a:pt x="512065" y="342814"/>
                  <a:pt x="511568" y="343244"/>
                </a:cubicBezTo>
                <a:cubicBezTo>
                  <a:pt x="511075" y="343687"/>
                  <a:pt x="510543" y="344093"/>
                  <a:pt x="509977" y="344508"/>
                </a:cubicBezTo>
                <a:cubicBezTo>
                  <a:pt x="509398" y="344910"/>
                  <a:pt x="508853" y="345274"/>
                  <a:pt x="508347" y="345568"/>
                </a:cubicBezTo>
                <a:cubicBezTo>
                  <a:pt x="507828" y="345881"/>
                  <a:pt x="507395" y="346016"/>
                  <a:pt x="507048" y="346016"/>
                </a:cubicBezTo>
                <a:lnTo>
                  <a:pt x="426049" y="346016"/>
                </a:lnTo>
                <a:cubicBezTo>
                  <a:pt x="424668" y="346016"/>
                  <a:pt x="423630" y="345559"/>
                  <a:pt x="422914" y="344630"/>
                </a:cubicBezTo>
                <a:cubicBezTo>
                  <a:pt x="422197" y="343715"/>
                  <a:pt x="421318" y="342950"/>
                  <a:pt x="420259" y="342343"/>
                </a:cubicBezTo>
                <a:lnTo>
                  <a:pt x="420259" y="317458"/>
                </a:lnTo>
                <a:cubicBezTo>
                  <a:pt x="420259" y="315857"/>
                  <a:pt x="420615" y="314098"/>
                  <a:pt x="421344" y="312189"/>
                </a:cubicBezTo>
                <a:cubicBezTo>
                  <a:pt x="422086" y="310243"/>
                  <a:pt x="423025" y="308414"/>
                  <a:pt x="424183" y="306654"/>
                </a:cubicBezTo>
                <a:cubicBezTo>
                  <a:pt x="425345" y="304895"/>
                  <a:pt x="426628" y="303308"/>
                  <a:pt x="428051" y="301884"/>
                </a:cubicBezTo>
                <a:cubicBezTo>
                  <a:pt x="429458" y="300489"/>
                  <a:pt x="430865" y="299546"/>
                  <a:pt x="432250" y="299117"/>
                </a:cubicBezTo>
                <a:cubicBezTo>
                  <a:pt x="432953" y="298874"/>
                  <a:pt x="434248" y="298580"/>
                  <a:pt x="436140" y="298258"/>
                </a:cubicBezTo>
                <a:cubicBezTo>
                  <a:pt x="438027" y="297931"/>
                  <a:pt x="440055" y="297623"/>
                  <a:pt x="442204" y="297315"/>
                </a:cubicBezTo>
                <a:cubicBezTo>
                  <a:pt x="444352" y="297021"/>
                  <a:pt x="446402" y="296737"/>
                  <a:pt x="448375" y="296499"/>
                </a:cubicBezTo>
                <a:cubicBezTo>
                  <a:pt x="450339" y="296228"/>
                  <a:pt x="451857" y="296027"/>
                  <a:pt x="452921" y="295836"/>
                </a:cubicBezTo>
                <a:cubicBezTo>
                  <a:pt x="449301" y="293311"/>
                  <a:pt x="446475" y="290021"/>
                  <a:pt x="444387" y="285974"/>
                </a:cubicBezTo>
                <a:cubicBezTo>
                  <a:pt x="442311" y="281919"/>
                  <a:pt x="441286" y="277508"/>
                  <a:pt x="441286" y="272739"/>
                </a:cubicBezTo>
                <a:cubicBezTo>
                  <a:pt x="441286" y="268977"/>
                  <a:pt x="441955" y="265416"/>
                  <a:pt x="443289" y="262098"/>
                </a:cubicBezTo>
                <a:cubicBezTo>
                  <a:pt x="444623" y="258780"/>
                  <a:pt x="446437" y="255863"/>
                  <a:pt x="448697" y="253347"/>
                </a:cubicBezTo>
                <a:cubicBezTo>
                  <a:pt x="450970" y="250850"/>
                  <a:pt x="453612" y="248862"/>
                  <a:pt x="456678" y="247411"/>
                </a:cubicBezTo>
                <a:cubicBezTo>
                  <a:pt x="459727" y="245945"/>
                  <a:pt x="462986" y="245208"/>
                  <a:pt x="466456" y="245208"/>
                </a:cubicBezTo>
                <a:close/>
                <a:moveTo>
                  <a:pt x="45857" y="245208"/>
                </a:moveTo>
                <a:cubicBezTo>
                  <a:pt x="49301" y="245208"/>
                  <a:pt x="52562" y="245945"/>
                  <a:pt x="55602" y="247411"/>
                </a:cubicBezTo>
                <a:cubicBezTo>
                  <a:pt x="58654" y="248862"/>
                  <a:pt x="61328" y="250850"/>
                  <a:pt x="63609" y="253347"/>
                </a:cubicBezTo>
                <a:cubicBezTo>
                  <a:pt x="65900" y="255863"/>
                  <a:pt x="67692" y="258780"/>
                  <a:pt x="69003" y="262098"/>
                </a:cubicBezTo>
                <a:cubicBezTo>
                  <a:pt x="70301" y="265416"/>
                  <a:pt x="70966" y="268977"/>
                  <a:pt x="70966" y="272739"/>
                </a:cubicBezTo>
                <a:cubicBezTo>
                  <a:pt x="70966" y="277429"/>
                  <a:pt x="69948" y="281811"/>
                  <a:pt x="67913" y="285909"/>
                </a:cubicBezTo>
                <a:cubicBezTo>
                  <a:pt x="65938" y="290007"/>
                  <a:pt x="63120" y="293325"/>
                  <a:pt x="59514" y="295850"/>
                </a:cubicBezTo>
                <a:cubicBezTo>
                  <a:pt x="60583" y="296037"/>
                  <a:pt x="62077" y="296242"/>
                  <a:pt x="64039" y="296508"/>
                </a:cubicBezTo>
                <a:cubicBezTo>
                  <a:pt x="65985" y="296751"/>
                  <a:pt x="68020" y="297035"/>
                  <a:pt x="70144" y="297329"/>
                </a:cubicBezTo>
                <a:cubicBezTo>
                  <a:pt x="72251" y="297637"/>
                  <a:pt x="74227" y="297945"/>
                  <a:pt x="76066" y="298267"/>
                </a:cubicBezTo>
                <a:cubicBezTo>
                  <a:pt x="77892" y="298594"/>
                  <a:pt x="79224" y="298888"/>
                  <a:pt x="80046" y="299131"/>
                </a:cubicBezTo>
                <a:cubicBezTo>
                  <a:pt x="81408" y="299560"/>
                  <a:pt x="82805" y="300475"/>
                  <a:pt x="84192" y="301833"/>
                </a:cubicBezTo>
                <a:cubicBezTo>
                  <a:pt x="85576" y="303214"/>
                  <a:pt x="86862" y="304801"/>
                  <a:pt x="88028" y="306589"/>
                </a:cubicBezTo>
                <a:cubicBezTo>
                  <a:pt x="89203" y="308390"/>
                  <a:pt x="90148" y="310243"/>
                  <a:pt x="90859" y="312189"/>
                </a:cubicBezTo>
                <a:cubicBezTo>
                  <a:pt x="91595" y="314098"/>
                  <a:pt x="91953" y="315857"/>
                  <a:pt x="91953" y="317458"/>
                </a:cubicBezTo>
                <a:lnTo>
                  <a:pt x="91953" y="342343"/>
                </a:lnTo>
                <a:cubicBezTo>
                  <a:pt x="91557" y="342534"/>
                  <a:pt x="91131" y="342814"/>
                  <a:pt x="90638" y="343244"/>
                </a:cubicBezTo>
                <a:cubicBezTo>
                  <a:pt x="90148" y="343687"/>
                  <a:pt x="89620" y="344093"/>
                  <a:pt x="89058" y="344508"/>
                </a:cubicBezTo>
                <a:cubicBezTo>
                  <a:pt x="88483" y="344910"/>
                  <a:pt x="87943" y="345274"/>
                  <a:pt x="87440" y="345568"/>
                </a:cubicBezTo>
                <a:cubicBezTo>
                  <a:pt x="86925" y="345881"/>
                  <a:pt x="86495" y="346016"/>
                  <a:pt x="86151" y="346016"/>
                </a:cubicBezTo>
                <a:lnTo>
                  <a:pt x="5747" y="346016"/>
                </a:lnTo>
                <a:cubicBezTo>
                  <a:pt x="4376" y="346016"/>
                  <a:pt x="3346" y="345559"/>
                  <a:pt x="2635" y="344630"/>
                </a:cubicBezTo>
                <a:cubicBezTo>
                  <a:pt x="1924" y="343715"/>
                  <a:pt x="1051" y="342950"/>
                  <a:pt x="0" y="342343"/>
                </a:cubicBezTo>
                <a:lnTo>
                  <a:pt x="0" y="317458"/>
                </a:lnTo>
                <a:cubicBezTo>
                  <a:pt x="0" y="315857"/>
                  <a:pt x="353" y="314098"/>
                  <a:pt x="1077" y="312189"/>
                </a:cubicBezTo>
                <a:cubicBezTo>
                  <a:pt x="1813" y="310243"/>
                  <a:pt x="2746" y="308414"/>
                  <a:pt x="3895" y="306654"/>
                </a:cubicBezTo>
                <a:cubicBezTo>
                  <a:pt x="5049" y="304895"/>
                  <a:pt x="6322" y="303308"/>
                  <a:pt x="7735" y="301884"/>
                </a:cubicBezTo>
                <a:cubicBezTo>
                  <a:pt x="9131" y="300489"/>
                  <a:pt x="10528" y="299546"/>
                  <a:pt x="11903" y="299117"/>
                </a:cubicBezTo>
                <a:cubicBezTo>
                  <a:pt x="12601" y="298874"/>
                  <a:pt x="13887" y="298580"/>
                  <a:pt x="15764" y="298258"/>
                </a:cubicBezTo>
                <a:cubicBezTo>
                  <a:pt x="17637" y="297931"/>
                  <a:pt x="19651" y="297623"/>
                  <a:pt x="21783" y="297315"/>
                </a:cubicBezTo>
                <a:cubicBezTo>
                  <a:pt x="23916" y="297021"/>
                  <a:pt x="25951" y="296737"/>
                  <a:pt x="27909" y="296499"/>
                </a:cubicBezTo>
                <a:cubicBezTo>
                  <a:pt x="29859" y="296228"/>
                  <a:pt x="31366" y="296027"/>
                  <a:pt x="32422" y="295836"/>
                </a:cubicBezTo>
                <a:cubicBezTo>
                  <a:pt x="28829" y="293311"/>
                  <a:pt x="26024" y="290021"/>
                  <a:pt x="23950" y="285974"/>
                </a:cubicBezTo>
                <a:cubicBezTo>
                  <a:pt x="21890" y="281919"/>
                  <a:pt x="20872" y="277508"/>
                  <a:pt x="20872" y="272739"/>
                </a:cubicBezTo>
                <a:cubicBezTo>
                  <a:pt x="20872" y="268977"/>
                  <a:pt x="21537" y="265416"/>
                  <a:pt x="22861" y="262098"/>
                </a:cubicBezTo>
                <a:cubicBezTo>
                  <a:pt x="24184" y="258780"/>
                  <a:pt x="25985" y="255863"/>
                  <a:pt x="28229" y="253347"/>
                </a:cubicBezTo>
                <a:cubicBezTo>
                  <a:pt x="30485" y="250850"/>
                  <a:pt x="33107" y="248862"/>
                  <a:pt x="36151" y="247411"/>
                </a:cubicBezTo>
                <a:cubicBezTo>
                  <a:pt x="39178" y="245945"/>
                  <a:pt x="42413" y="245208"/>
                  <a:pt x="45857" y="245208"/>
                </a:cubicBezTo>
                <a:close/>
                <a:moveTo>
                  <a:pt x="761507" y="242484"/>
                </a:moveTo>
                <a:lnTo>
                  <a:pt x="803052" y="284033"/>
                </a:lnTo>
                <a:lnTo>
                  <a:pt x="761507" y="325578"/>
                </a:lnTo>
                <a:lnTo>
                  <a:pt x="719958" y="284033"/>
                </a:lnTo>
                <a:close/>
                <a:moveTo>
                  <a:pt x="201297" y="192761"/>
                </a:moveTo>
                <a:cubicBezTo>
                  <a:pt x="210481" y="192761"/>
                  <a:pt x="219177" y="194749"/>
                  <a:pt x="227282" y="198700"/>
                </a:cubicBezTo>
                <a:cubicBezTo>
                  <a:pt x="235422" y="202613"/>
                  <a:pt x="242551" y="207973"/>
                  <a:pt x="248636" y="214704"/>
                </a:cubicBezTo>
                <a:cubicBezTo>
                  <a:pt x="254743" y="221486"/>
                  <a:pt x="259523" y="229349"/>
                  <a:pt x="263019" y="238295"/>
                </a:cubicBezTo>
                <a:cubicBezTo>
                  <a:pt x="266482" y="247241"/>
                  <a:pt x="268253" y="256841"/>
                  <a:pt x="268253" y="266982"/>
                </a:cubicBezTo>
                <a:cubicBezTo>
                  <a:pt x="268253" y="279627"/>
                  <a:pt x="265539" y="291442"/>
                  <a:pt x="260113" y="302489"/>
                </a:cubicBezTo>
                <a:cubicBezTo>
                  <a:pt x="254846" y="313536"/>
                  <a:pt x="247330" y="322482"/>
                  <a:pt x="237715" y="329289"/>
                </a:cubicBezTo>
                <a:cubicBezTo>
                  <a:pt x="240564" y="329792"/>
                  <a:pt x="244549" y="330345"/>
                  <a:pt x="249782" y="331063"/>
                </a:cubicBezTo>
                <a:cubicBezTo>
                  <a:pt x="254970" y="331717"/>
                  <a:pt x="260397" y="332484"/>
                  <a:pt x="266062" y="333277"/>
                </a:cubicBezTo>
                <a:cubicBezTo>
                  <a:pt x="271681" y="334107"/>
                  <a:pt x="276948" y="334938"/>
                  <a:pt x="281853" y="335806"/>
                </a:cubicBezTo>
                <a:cubicBezTo>
                  <a:pt x="286723" y="336687"/>
                  <a:pt x="290276" y="337479"/>
                  <a:pt x="292467" y="338134"/>
                </a:cubicBezTo>
                <a:cubicBezTo>
                  <a:pt x="296100" y="339291"/>
                  <a:pt x="299823" y="341757"/>
                  <a:pt x="303524" y="345419"/>
                </a:cubicBezTo>
                <a:cubicBezTo>
                  <a:pt x="307213" y="349143"/>
                  <a:pt x="310642" y="353421"/>
                  <a:pt x="313752" y="358240"/>
                </a:cubicBezTo>
                <a:cubicBezTo>
                  <a:pt x="316885" y="363096"/>
                  <a:pt x="319406" y="368092"/>
                  <a:pt x="321301" y="373338"/>
                </a:cubicBezTo>
                <a:cubicBezTo>
                  <a:pt x="323265" y="378484"/>
                  <a:pt x="324219" y="383228"/>
                  <a:pt x="324219" y="387543"/>
                </a:cubicBezTo>
                <a:lnTo>
                  <a:pt x="324219" y="454631"/>
                </a:lnTo>
                <a:cubicBezTo>
                  <a:pt x="323163" y="455147"/>
                  <a:pt x="322028" y="455902"/>
                  <a:pt x="320711" y="457059"/>
                </a:cubicBezTo>
                <a:cubicBezTo>
                  <a:pt x="319406" y="458254"/>
                  <a:pt x="317998" y="459349"/>
                  <a:pt x="316499" y="460469"/>
                </a:cubicBezTo>
                <a:cubicBezTo>
                  <a:pt x="314967" y="461551"/>
                  <a:pt x="313525" y="462532"/>
                  <a:pt x="312186" y="463325"/>
                </a:cubicBezTo>
                <a:cubicBezTo>
                  <a:pt x="310812" y="464168"/>
                  <a:pt x="309665" y="464533"/>
                  <a:pt x="308746" y="464533"/>
                </a:cubicBezTo>
                <a:lnTo>
                  <a:pt x="94337" y="464533"/>
                </a:lnTo>
                <a:cubicBezTo>
                  <a:pt x="90681" y="464533"/>
                  <a:pt x="87934" y="463300"/>
                  <a:pt x="86038" y="460796"/>
                </a:cubicBezTo>
                <a:cubicBezTo>
                  <a:pt x="84142" y="458330"/>
                  <a:pt x="81815" y="456266"/>
                  <a:pt x="79011" y="454631"/>
                </a:cubicBezTo>
                <a:lnTo>
                  <a:pt x="79011" y="387543"/>
                </a:lnTo>
                <a:cubicBezTo>
                  <a:pt x="79011" y="383228"/>
                  <a:pt x="79953" y="378484"/>
                  <a:pt x="81883" y="373338"/>
                </a:cubicBezTo>
                <a:cubicBezTo>
                  <a:pt x="83847" y="368092"/>
                  <a:pt x="86333" y="363159"/>
                  <a:pt x="89398" y="358416"/>
                </a:cubicBezTo>
                <a:cubicBezTo>
                  <a:pt x="92475" y="353673"/>
                  <a:pt x="95869" y="349395"/>
                  <a:pt x="99638" y="345557"/>
                </a:cubicBezTo>
                <a:cubicBezTo>
                  <a:pt x="103362" y="341795"/>
                  <a:pt x="107085" y="339254"/>
                  <a:pt x="110752" y="338096"/>
                </a:cubicBezTo>
                <a:cubicBezTo>
                  <a:pt x="112614" y="337442"/>
                  <a:pt x="116042" y="336649"/>
                  <a:pt x="121048" y="335781"/>
                </a:cubicBezTo>
                <a:cubicBezTo>
                  <a:pt x="126043" y="334900"/>
                  <a:pt x="131413" y="334070"/>
                  <a:pt x="137100" y="333239"/>
                </a:cubicBezTo>
                <a:cubicBezTo>
                  <a:pt x="142788" y="332447"/>
                  <a:pt x="148214" y="331679"/>
                  <a:pt x="153436" y="331037"/>
                </a:cubicBezTo>
                <a:cubicBezTo>
                  <a:pt x="158635" y="330308"/>
                  <a:pt x="162654" y="329767"/>
                  <a:pt x="165470" y="329251"/>
                </a:cubicBezTo>
                <a:cubicBezTo>
                  <a:pt x="155888" y="322444"/>
                  <a:pt x="148407" y="313574"/>
                  <a:pt x="142879" y="302665"/>
                </a:cubicBezTo>
                <a:cubicBezTo>
                  <a:pt x="137384" y="291731"/>
                  <a:pt x="134671" y="279841"/>
                  <a:pt x="134671" y="266982"/>
                </a:cubicBezTo>
                <a:cubicBezTo>
                  <a:pt x="134671" y="256841"/>
                  <a:pt x="136442" y="247241"/>
                  <a:pt x="139972" y="238295"/>
                </a:cubicBezTo>
                <a:cubicBezTo>
                  <a:pt x="143503" y="229349"/>
                  <a:pt x="148305" y="221486"/>
                  <a:pt x="154288" y="214704"/>
                </a:cubicBezTo>
                <a:cubicBezTo>
                  <a:pt x="160304" y="207973"/>
                  <a:pt x="167297" y="202613"/>
                  <a:pt x="175414" y="198700"/>
                </a:cubicBezTo>
                <a:cubicBezTo>
                  <a:pt x="183485" y="194749"/>
                  <a:pt x="192113" y="192761"/>
                  <a:pt x="201297" y="192761"/>
                </a:cubicBezTo>
                <a:close/>
                <a:moveTo>
                  <a:pt x="1088672" y="187993"/>
                </a:moveTo>
                <a:cubicBezTo>
                  <a:pt x="1092116" y="187993"/>
                  <a:pt x="1095377" y="188730"/>
                  <a:pt x="1098417" y="190196"/>
                </a:cubicBezTo>
                <a:cubicBezTo>
                  <a:pt x="1101469" y="191647"/>
                  <a:pt x="1104143" y="193635"/>
                  <a:pt x="1106424" y="196132"/>
                </a:cubicBezTo>
                <a:cubicBezTo>
                  <a:pt x="1108715" y="198648"/>
                  <a:pt x="1110507" y="201565"/>
                  <a:pt x="1111818" y="204883"/>
                </a:cubicBezTo>
                <a:cubicBezTo>
                  <a:pt x="1113116" y="208201"/>
                  <a:pt x="1113781" y="211762"/>
                  <a:pt x="1113781" y="215524"/>
                </a:cubicBezTo>
                <a:cubicBezTo>
                  <a:pt x="1113781" y="220214"/>
                  <a:pt x="1112763" y="224596"/>
                  <a:pt x="1110728" y="228694"/>
                </a:cubicBezTo>
                <a:cubicBezTo>
                  <a:pt x="1108753" y="232792"/>
                  <a:pt x="1105935" y="236110"/>
                  <a:pt x="1102329" y="238635"/>
                </a:cubicBezTo>
                <a:cubicBezTo>
                  <a:pt x="1103398" y="238822"/>
                  <a:pt x="1104892" y="239027"/>
                  <a:pt x="1106854" y="239293"/>
                </a:cubicBezTo>
                <a:cubicBezTo>
                  <a:pt x="1108800" y="239536"/>
                  <a:pt x="1110835" y="239820"/>
                  <a:pt x="1112959" y="240114"/>
                </a:cubicBezTo>
                <a:cubicBezTo>
                  <a:pt x="1115066" y="240422"/>
                  <a:pt x="1117042" y="240730"/>
                  <a:pt x="1118881" y="241052"/>
                </a:cubicBezTo>
                <a:cubicBezTo>
                  <a:pt x="1120707" y="241379"/>
                  <a:pt x="1122039" y="241673"/>
                  <a:pt x="1122861" y="241916"/>
                </a:cubicBezTo>
                <a:cubicBezTo>
                  <a:pt x="1124223" y="242345"/>
                  <a:pt x="1125620" y="243260"/>
                  <a:pt x="1127007" y="244618"/>
                </a:cubicBezTo>
                <a:cubicBezTo>
                  <a:pt x="1128391" y="245999"/>
                  <a:pt x="1129677" y="247586"/>
                  <a:pt x="1130843" y="249374"/>
                </a:cubicBezTo>
                <a:cubicBezTo>
                  <a:pt x="1132018" y="251175"/>
                  <a:pt x="1132963" y="253028"/>
                  <a:pt x="1133674" y="254974"/>
                </a:cubicBezTo>
                <a:cubicBezTo>
                  <a:pt x="1134410" y="256883"/>
                  <a:pt x="1134768" y="258642"/>
                  <a:pt x="1134768" y="260243"/>
                </a:cubicBezTo>
                <a:lnTo>
                  <a:pt x="1134768" y="285128"/>
                </a:lnTo>
                <a:cubicBezTo>
                  <a:pt x="1134372" y="285319"/>
                  <a:pt x="1133946" y="285599"/>
                  <a:pt x="1133453" y="286029"/>
                </a:cubicBezTo>
                <a:cubicBezTo>
                  <a:pt x="1132963" y="286472"/>
                  <a:pt x="1132435" y="286878"/>
                  <a:pt x="1131873" y="287293"/>
                </a:cubicBezTo>
                <a:cubicBezTo>
                  <a:pt x="1131298" y="287695"/>
                  <a:pt x="1130758" y="288059"/>
                  <a:pt x="1130255" y="288353"/>
                </a:cubicBezTo>
                <a:cubicBezTo>
                  <a:pt x="1129740" y="288666"/>
                  <a:pt x="1129310" y="288801"/>
                  <a:pt x="1128966" y="288801"/>
                </a:cubicBezTo>
                <a:lnTo>
                  <a:pt x="1048562" y="288801"/>
                </a:lnTo>
                <a:cubicBezTo>
                  <a:pt x="1047191" y="288801"/>
                  <a:pt x="1046161" y="288344"/>
                  <a:pt x="1045450" y="287415"/>
                </a:cubicBezTo>
                <a:cubicBezTo>
                  <a:pt x="1044739" y="286500"/>
                  <a:pt x="1043866" y="285735"/>
                  <a:pt x="1042815" y="285128"/>
                </a:cubicBezTo>
                <a:lnTo>
                  <a:pt x="1042815" y="260243"/>
                </a:lnTo>
                <a:cubicBezTo>
                  <a:pt x="1042815" y="258642"/>
                  <a:pt x="1043168" y="256883"/>
                  <a:pt x="1043892" y="254974"/>
                </a:cubicBezTo>
                <a:cubicBezTo>
                  <a:pt x="1044629" y="253028"/>
                  <a:pt x="1045561" y="251199"/>
                  <a:pt x="1046710" y="249439"/>
                </a:cubicBezTo>
                <a:cubicBezTo>
                  <a:pt x="1047864" y="247680"/>
                  <a:pt x="1049137" y="246093"/>
                  <a:pt x="1050550" y="244669"/>
                </a:cubicBezTo>
                <a:cubicBezTo>
                  <a:pt x="1051946" y="243274"/>
                  <a:pt x="1053343" y="242331"/>
                  <a:pt x="1054718" y="241902"/>
                </a:cubicBezTo>
                <a:cubicBezTo>
                  <a:pt x="1055416" y="241659"/>
                  <a:pt x="1056702" y="241365"/>
                  <a:pt x="1058579" y="241043"/>
                </a:cubicBezTo>
                <a:cubicBezTo>
                  <a:pt x="1060452" y="240716"/>
                  <a:pt x="1062466" y="240408"/>
                  <a:pt x="1064598" y="240100"/>
                </a:cubicBezTo>
                <a:cubicBezTo>
                  <a:pt x="1066731" y="239806"/>
                  <a:pt x="1068766" y="239522"/>
                  <a:pt x="1070724" y="239284"/>
                </a:cubicBezTo>
                <a:cubicBezTo>
                  <a:pt x="1072674" y="239013"/>
                  <a:pt x="1074181" y="238812"/>
                  <a:pt x="1075237" y="238621"/>
                </a:cubicBezTo>
                <a:cubicBezTo>
                  <a:pt x="1071644" y="236096"/>
                  <a:pt x="1068839" y="232806"/>
                  <a:pt x="1066765" y="228759"/>
                </a:cubicBezTo>
                <a:cubicBezTo>
                  <a:pt x="1064705" y="224704"/>
                  <a:pt x="1063687" y="220293"/>
                  <a:pt x="1063687" y="215524"/>
                </a:cubicBezTo>
                <a:cubicBezTo>
                  <a:pt x="1063687" y="211762"/>
                  <a:pt x="1064352" y="208201"/>
                  <a:pt x="1065676" y="204883"/>
                </a:cubicBezTo>
                <a:cubicBezTo>
                  <a:pt x="1066999" y="201565"/>
                  <a:pt x="1068800" y="198648"/>
                  <a:pt x="1071044" y="196132"/>
                </a:cubicBezTo>
                <a:cubicBezTo>
                  <a:pt x="1073300" y="193635"/>
                  <a:pt x="1075922" y="191647"/>
                  <a:pt x="1078966" y="190196"/>
                </a:cubicBezTo>
                <a:cubicBezTo>
                  <a:pt x="1081993" y="188730"/>
                  <a:pt x="1085228" y="187993"/>
                  <a:pt x="1088672" y="187993"/>
                </a:cubicBezTo>
                <a:close/>
                <a:moveTo>
                  <a:pt x="559891" y="181181"/>
                </a:moveTo>
                <a:lnTo>
                  <a:pt x="601436" y="222730"/>
                </a:lnTo>
                <a:lnTo>
                  <a:pt x="559891" y="264275"/>
                </a:lnTo>
                <a:lnTo>
                  <a:pt x="518342" y="222730"/>
                </a:lnTo>
                <a:close/>
                <a:moveTo>
                  <a:pt x="1255152" y="140314"/>
                </a:moveTo>
                <a:cubicBezTo>
                  <a:pt x="1260254" y="140314"/>
                  <a:pt x="1265085" y="141400"/>
                  <a:pt x="1269588" y="143559"/>
                </a:cubicBezTo>
                <a:cubicBezTo>
                  <a:pt x="1274110" y="145697"/>
                  <a:pt x="1278071" y="148625"/>
                  <a:pt x="1281451" y="152303"/>
                </a:cubicBezTo>
                <a:cubicBezTo>
                  <a:pt x="1284844" y="156008"/>
                  <a:pt x="1287500" y="160305"/>
                  <a:pt x="1289442" y="165192"/>
                </a:cubicBezTo>
                <a:cubicBezTo>
                  <a:pt x="1291366" y="170080"/>
                  <a:pt x="1292349" y="175325"/>
                  <a:pt x="1292349" y="180866"/>
                </a:cubicBezTo>
                <a:cubicBezTo>
                  <a:pt x="1292349" y="187775"/>
                  <a:pt x="1290842" y="194223"/>
                  <a:pt x="1287827" y="200265"/>
                </a:cubicBezTo>
                <a:cubicBezTo>
                  <a:pt x="1284901" y="206301"/>
                  <a:pt x="1280726" y="211189"/>
                  <a:pt x="1275384" y="214908"/>
                </a:cubicBezTo>
                <a:cubicBezTo>
                  <a:pt x="1276967" y="215183"/>
                  <a:pt x="1279181" y="215485"/>
                  <a:pt x="1282088" y="215877"/>
                </a:cubicBezTo>
                <a:cubicBezTo>
                  <a:pt x="1284970" y="216235"/>
                  <a:pt x="1287985" y="216654"/>
                  <a:pt x="1291132" y="217087"/>
                </a:cubicBezTo>
                <a:cubicBezTo>
                  <a:pt x="1294254" y="217541"/>
                  <a:pt x="1297180" y="217995"/>
                  <a:pt x="1299905" y="218469"/>
                </a:cubicBezTo>
                <a:cubicBezTo>
                  <a:pt x="1302611" y="218950"/>
                  <a:pt x="1304585" y="219383"/>
                  <a:pt x="1305802" y="219741"/>
                </a:cubicBezTo>
                <a:cubicBezTo>
                  <a:pt x="1307820" y="220373"/>
                  <a:pt x="1309889" y="221720"/>
                  <a:pt x="1311945" y="223721"/>
                </a:cubicBezTo>
                <a:cubicBezTo>
                  <a:pt x="1313994" y="225756"/>
                  <a:pt x="1315899" y="228093"/>
                  <a:pt x="1317627" y="230726"/>
                </a:cubicBezTo>
                <a:cubicBezTo>
                  <a:pt x="1319368" y="233379"/>
                  <a:pt x="1320768" y="236109"/>
                  <a:pt x="1321821" y="238975"/>
                </a:cubicBezTo>
                <a:cubicBezTo>
                  <a:pt x="1322912" y="241787"/>
                  <a:pt x="1323442" y="244379"/>
                  <a:pt x="1323442" y="246736"/>
                </a:cubicBezTo>
                <a:lnTo>
                  <a:pt x="1323442" y="283391"/>
                </a:lnTo>
                <a:cubicBezTo>
                  <a:pt x="1322855" y="283673"/>
                  <a:pt x="1322225" y="284085"/>
                  <a:pt x="1321493" y="284717"/>
                </a:cubicBezTo>
                <a:cubicBezTo>
                  <a:pt x="1320768" y="285371"/>
                  <a:pt x="1319986" y="285969"/>
                  <a:pt x="1319153" y="286580"/>
                </a:cubicBezTo>
                <a:cubicBezTo>
                  <a:pt x="1318302" y="287172"/>
                  <a:pt x="1317501" y="287708"/>
                  <a:pt x="1316757" y="288141"/>
                </a:cubicBezTo>
                <a:cubicBezTo>
                  <a:pt x="1315994" y="288602"/>
                  <a:pt x="1315357" y="288794"/>
                  <a:pt x="1314846" y="288794"/>
                </a:cubicBezTo>
                <a:lnTo>
                  <a:pt x="1195729" y="288794"/>
                </a:lnTo>
                <a:cubicBezTo>
                  <a:pt x="1193698" y="288794"/>
                  <a:pt x="1192172" y="288127"/>
                  <a:pt x="1191119" y="286759"/>
                </a:cubicBezTo>
                <a:cubicBezTo>
                  <a:pt x="1190066" y="285412"/>
                  <a:pt x="1188773" y="284284"/>
                  <a:pt x="1187215" y="283391"/>
                </a:cubicBezTo>
                <a:lnTo>
                  <a:pt x="1187215" y="246736"/>
                </a:lnTo>
                <a:cubicBezTo>
                  <a:pt x="1187215" y="244379"/>
                  <a:pt x="1187738" y="241787"/>
                  <a:pt x="1188811" y="238975"/>
                </a:cubicBezTo>
                <a:cubicBezTo>
                  <a:pt x="1189902" y="236109"/>
                  <a:pt x="1191283" y="233414"/>
                  <a:pt x="1192986" y="230822"/>
                </a:cubicBezTo>
                <a:cubicBezTo>
                  <a:pt x="1194695" y="228231"/>
                  <a:pt x="1196581" y="225893"/>
                  <a:pt x="1198674" y="223797"/>
                </a:cubicBezTo>
                <a:cubicBezTo>
                  <a:pt x="1200743" y="221741"/>
                  <a:pt x="1202812" y="220352"/>
                  <a:pt x="1204849" y="219720"/>
                </a:cubicBezTo>
                <a:cubicBezTo>
                  <a:pt x="1205883" y="219363"/>
                  <a:pt x="1207788" y="218929"/>
                  <a:pt x="1210569" y="218455"/>
                </a:cubicBezTo>
                <a:cubicBezTo>
                  <a:pt x="1213344" y="217974"/>
                  <a:pt x="1216327" y="217520"/>
                  <a:pt x="1219487" y="217067"/>
                </a:cubicBezTo>
                <a:cubicBezTo>
                  <a:pt x="1222647" y="216633"/>
                  <a:pt x="1225661" y="216214"/>
                  <a:pt x="1228562" y="215864"/>
                </a:cubicBezTo>
                <a:cubicBezTo>
                  <a:pt x="1231451" y="215465"/>
                  <a:pt x="1233684" y="215169"/>
                  <a:pt x="1235248" y="214887"/>
                </a:cubicBezTo>
                <a:cubicBezTo>
                  <a:pt x="1229925" y="211168"/>
                  <a:pt x="1225769" y="206322"/>
                  <a:pt x="1222697" y="200362"/>
                </a:cubicBezTo>
                <a:cubicBezTo>
                  <a:pt x="1219645" y="194388"/>
                  <a:pt x="1218137" y="187892"/>
                  <a:pt x="1218137" y="180866"/>
                </a:cubicBezTo>
                <a:cubicBezTo>
                  <a:pt x="1218137" y="175325"/>
                  <a:pt x="1219121" y="170080"/>
                  <a:pt x="1221083" y="165192"/>
                </a:cubicBezTo>
                <a:cubicBezTo>
                  <a:pt x="1223044" y="160305"/>
                  <a:pt x="1225712" y="156008"/>
                  <a:pt x="1229035" y="152303"/>
                </a:cubicBezTo>
                <a:cubicBezTo>
                  <a:pt x="1232378" y="148625"/>
                  <a:pt x="1236263" y="145697"/>
                  <a:pt x="1240766" y="143559"/>
                </a:cubicBezTo>
                <a:cubicBezTo>
                  <a:pt x="1245257" y="141400"/>
                  <a:pt x="1250050" y="140314"/>
                  <a:pt x="1255152" y="140314"/>
                </a:cubicBezTo>
                <a:close/>
                <a:moveTo>
                  <a:pt x="879683" y="128053"/>
                </a:moveTo>
                <a:lnTo>
                  <a:pt x="921569" y="169943"/>
                </a:lnTo>
                <a:lnTo>
                  <a:pt x="879683" y="211829"/>
                </a:lnTo>
                <a:lnTo>
                  <a:pt x="837794" y="169943"/>
                </a:lnTo>
                <a:close/>
                <a:moveTo>
                  <a:pt x="362704" y="115112"/>
                </a:moveTo>
                <a:lnTo>
                  <a:pt x="430477" y="182884"/>
                </a:lnTo>
                <a:lnTo>
                  <a:pt x="362704" y="250657"/>
                </a:lnTo>
                <a:lnTo>
                  <a:pt x="294931" y="182884"/>
                </a:lnTo>
                <a:close/>
                <a:moveTo>
                  <a:pt x="703094" y="61302"/>
                </a:moveTo>
                <a:cubicBezTo>
                  <a:pt x="708171" y="61302"/>
                  <a:pt x="712978" y="62393"/>
                  <a:pt x="717458" y="64562"/>
                </a:cubicBezTo>
                <a:cubicBezTo>
                  <a:pt x="721958" y="66709"/>
                  <a:pt x="725899" y="69651"/>
                  <a:pt x="729262" y="73346"/>
                </a:cubicBezTo>
                <a:cubicBezTo>
                  <a:pt x="732638" y="77068"/>
                  <a:pt x="735280" y="81384"/>
                  <a:pt x="737213" y="86294"/>
                </a:cubicBezTo>
                <a:cubicBezTo>
                  <a:pt x="739127" y="91205"/>
                  <a:pt x="740106" y="96474"/>
                  <a:pt x="740106" y="102040"/>
                </a:cubicBezTo>
                <a:cubicBezTo>
                  <a:pt x="740106" y="108980"/>
                  <a:pt x="738606" y="115458"/>
                  <a:pt x="735607" y="121528"/>
                </a:cubicBezTo>
                <a:cubicBezTo>
                  <a:pt x="732695" y="127592"/>
                  <a:pt x="728541" y="132502"/>
                  <a:pt x="723225" y="136238"/>
                </a:cubicBezTo>
                <a:cubicBezTo>
                  <a:pt x="724800" y="136514"/>
                  <a:pt x="727003" y="136818"/>
                  <a:pt x="729896" y="137212"/>
                </a:cubicBezTo>
                <a:cubicBezTo>
                  <a:pt x="732764" y="137571"/>
                  <a:pt x="735763" y="137992"/>
                  <a:pt x="738895" y="138427"/>
                </a:cubicBezTo>
                <a:cubicBezTo>
                  <a:pt x="742001" y="138883"/>
                  <a:pt x="744913" y="139339"/>
                  <a:pt x="747624" y="139815"/>
                </a:cubicBezTo>
                <a:cubicBezTo>
                  <a:pt x="750316" y="140299"/>
                  <a:pt x="752280" y="140734"/>
                  <a:pt x="753491" y="141093"/>
                </a:cubicBezTo>
                <a:cubicBezTo>
                  <a:pt x="755499" y="141728"/>
                  <a:pt x="757557" y="143082"/>
                  <a:pt x="759603" y="145091"/>
                </a:cubicBezTo>
                <a:cubicBezTo>
                  <a:pt x="761643" y="147136"/>
                  <a:pt x="763538" y="149484"/>
                  <a:pt x="765257" y="152129"/>
                </a:cubicBezTo>
                <a:cubicBezTo>
                  <a:pt x="766989" y="154794"/>
                  <a:pt x="768382" y="157536"/>
                  <a:pt x="769430" y="160416"/>
                </a:cubicBezTo>
                <a:cubicBezTo>
                  <a:pt x="770516" y="163240"/>
                  <a:pt x="771043" y="165844"/>
                  <a:pt x="771043" y="168213"/>
                </a:cubicBezTo>
                <a:lnTo>
                  <a:pt x="771043" y="205035"/>
                </a:lnTo>
                <a:cubicBezTo>
                  <a:pt x="770459" y="205318"/>
                  <a:pt x="769832" y="205732"/>
                  <a:pt x="769104" y="206368"/>
                </a:cubicBezTo>
                <a:cubicBezTo>
                  <a:pt x="768382" y="207024"/>
                  <a:pt x="767604" y="207625"/>
                  <a:pt x="766776" y="208239"/>
                </a:cubicBezTo>
                <a:cubicBezTo>
                  <a:pt x="765929" y="208833"/>
                  <a:pt x="765132" y="209372"/>
                  <a:pt x="764391" y="209807"/>
                </a:cubicBezTo>
                <a:cubicBezTo>
                  <a:pt x="763632" y="210270"/>
                  <a:pt x="762998" y="210463"/>
                  <a:pt x="762490" y="210463"/>
                </a:cubicBezTo>
                <a:lnTo>
                  <a:pt x="643969" y="210463"/>
                </a:lnTo>
                <a:cubicBezTo>
                  <a:pt x="641948" y="210463"/>
                  <a:pt x="640429" y="209793"/>
                  <a:pt x="639381" y="208419"/>
                </a:cubicBezTo>
                <a:cubicBezTo>
                  <a:pt x="638333" y="207065"/>
                  <a:pt x="637047" y="205933"/>
                  <a:pt x="635497" y="205035"/>
                </a:cubicBezTo>
                <a:lnTo>
                  <a:pt x="635497" y="168213"/>
                </a:lnTo>
                <a:cubicBezTo>
                  <a:pt x="635497" y="165844"/>
                  <a:pt x="636018" y="163240"/>
                  <a:pt x="637085" y="160416"/>
                </a:cubicBezTo>
                <a:cubicBezTo>
                  <a:pt x="638170" y="157536"/>
                  <a:pt x="639545" y="154829"/>
                  <a:pt x="641239" y="152225"/>
                </a:cubicBezTo>
                <a:cubicBezTo>
                  <a:pt x="642939" y="149622"/>
                  <a:pt x="644816" y="147274"/>
                  <a:pt x="646899" y="145167"/>
                </a:cubicBezTo>
                <a:cubicBezTo>
                  <a:pt x="648957" y="143103"/>
                  <a:pt x="651016" y="141708"/>
                  <a:pt x="653043" y="141072"/>
                </a:cubicBezTo>
                <a:cubicBezTo>
                  <a:pt x="654072" y="140713"/>
                  <a:pt x="655967" y="140278"/>
                  <a:pt x="658734" y="139802"/>
                </a:cubicBezTo>
                <a:cubicBezTo>
                  <a:pt x="661495" y="139318"/>
                  <a:pt x="664464" y="138862"/>
                  <a:pt x="667608" y="138407"/>
                </a:cubicBezTo>
                <a:cubicBezTo>
                  <a:pt x="670752" y="137971"/>
                  <a:pt x="673751" y="137550"/>
                  <a:pt x="676638" y="137198"/>
                </a:cubicBezTo>
                <a:cubicBezTo>
                  <a:pt x="679512" y="136797"/>
                  <a:pt x="681733" y="136500"/>
                  <a:pt x="683290" y="136217"/>
                </a:cubicBezTo>
                <a:cubicBezTo>
                  <a:pt x="677993" y="132481"/>
                  <a:pt x="673858" y="127613"/>
                  <a:pt x="670802" y="121625"/>
                </a:cubicBezTo>
                <a:cubicBezTo>
                  <a:pt x="667764" y="115624"/>
                  <a:pt x="666265" y="109098"/>
                  <a:pt x="666265" y="102040"/>
                </a:cubicBezTo>
                <a:cubicBezTo>
                  <a:pt x="666265" y="96474"/>
                  <a:pt x="667244" y="91205"/>
                  <a:pt x="669195" y="86294"/>
                </a:cubicBezTo>
                <a:cubicBezTo>
                  <a:pt x="671147" y="81384"/>
                  <a:pt x="673801" y="77068"/>
                  <a:pt x="677108" y="73346"/>
                </a:cubicBezTo>
                <a:cubicBezTo>
                  <a:pt x="680434" y="69651"/>
                  <a:pt x="684300" y="66709"/>
                  <a:pt x="688780" y="64562"/>
                </a:cubicBezTo>
                <a:cubicBezTo>
                  <a:pt x="693248" y="62393"/>
                  <a:pt x="698018" y="61302"/>
                  <a:pt x="703094" y="61302"/>
                </a:cubicBezTo>
                <a:close/>
                <a:moveTo>
                  <a:pt x="505622" y="43593"/>
                </a:moveTo>
                <a:cubicBezTo>
                  <a:pt x="509066" y="43593"/>
                  <a:pt x="512327" y="44330"/>
                  <a:pt x="515367" y="45796"/>
                </a:cubicBezTo>
                <a:cubicBezTo>
                  <a:pt x="518419" y="47247"/>
                  <a:pt x="521093" y="49235"/>
                  <a:pt x="523374" y="51732"/>
                </a:cubicBezTo>
                <a:cubicBezTo>
                  <a:pt x="525665" y="54248"/>
                  <a:pt x="527457" y="57165"/>
                  <a:pt x="528768" y="60483"/>
                </a:cubicBezTo>
                <a:cubicBezTo>
                  <a:pt x="530066" y="63801"/>
                  <a:pt x="530731" y="67362"/>
                  <a:pt x="530731" y="71124"/>
                </a:cubicBezTo>
                <a:cubicBezTo>
                  <a:pt x="530731" y="75814"/>
                  <a:pt x="529713" y="80196"/>
                  <a:pt x="527678" y="84294"/>
                </a:cubicBezTo>
                <a:cubicBezTo>
                  <a:pt x="525703" y="88392"/>
                  <a:pt x="522885" y="91710"/>
                  <a:pt x="519279" y="94235"/>
                </a:cubicBezTo>
                <a:cubicBezTo>
                  <a:pt x="520348" y="94422"/>
                  <a:pt x="521842" y="94627"/>
                  <a:pt x="523804" y="94893"/>
                </a:cubicBezTo>
                <a:cubicBezTo>
                  <a:pt x="525750" y="95136"/>
                  <a:pt x="527785" y="95420"/>
                  <a:pt x="529909" y="95714"/>
                </a:cubicBezTo>
                <a:cubicBezTo>
                  <a:pt x="532016" y="96022"/>
                  <a:pt x="533992" y="96330"/>
                  <a:pt x="535831" y="96652"/>
                </a:cubicBezTo>
                <a:cubicBezTo>
                  <a:pt x="537657" y="96979"/>
                  <a:pt x="538989" y="97273"/>
                  <a:pt x="539811" y="97516"/>
                </a:cubicBezTo>
                <a:cubicBezTo>
                  <a:pt x="541173" y="97945"/>
                  <a:pt x="542570" y="98860"/>
                  <a:pt x="543957" y="100218"/>
                </a:cubicBezTo>
                <a:cubicBezTo>
                  <a:pt x="545341" y="101599"/>
                  <a:pt x="546627" y="103186"/>
                  <a:pt x="547793" y="104974"/>
                </a:cubicBezTo>
                <a:cubicBezTo>
                  <a:pt x="548968" y="106775"/>
                  <a:pt x="549913" y="108628"/>
                  <a:pt x="550624" y="110574"/>
                </a:cubicBezTo>
                <a:cubicBezTo>
                  <a:pt x="551360" y="112483"/>
                  <a:pt x="551718" y="114242"/>
                  <a:pt x="551718" y="115843"/>
                </a:cubicBezTo>
                <a:lnTo>
                  <a:pt x="551718" y="140728"/>
                </a:lnTo>
                <a:cubicBezTo>
                  <a:pt x="551322" y="140919"/>
                  <a:pt x="550896" y="141199"/>
                  <a:pt x="550403" y="141629"/>
                </a:cubicBezTo>
                <a:cubicBezTo>
                  <a:pt x="549913" y="142072"/>
                  <a:pt x="549385" y="142478"/>
                  <a:pt x="548823" y="142893"/>
                </a:cubicBezTo>
                <a:cubicBezTo>
                  <a:pt x="548248" y="143295"/>
                  <a:pt x="547708" y="143659"/>
                  <a:pt x="547205" y="143953"/>
                </a:cubicBezTo>
                <a:cubicBezTo>
                  <a:pt x="546690" y="144266"/>
                  <a:pt x="546260" y="144401"/>
                  <a:pt x="545916" y="144401"/>
                </a:cubicBezTo>
                <a:lnTo>
                  <a:pt x="465512" y="144401"/>
                </a:lnTo>
                <a:cubicBezTo>
                  <a:pt x="464141" y="144401"/>
                  <a:pt x="463111" y="143944"/>
                  <a:pt x="462400" y="143015"/>
                </a:cubicBezTo>
                <a:cubicBezTo>
                  <a:pt x="461689" y="142100"/>
                  <a:pt x="460816" y="141335"/>
                  <a:pt x="459765" y="140728"/>
                </a:cubicBezTo>
                <a:lnTo>
                  <a:pt x="459765" y="115843"/>
                </a:lnTo>
                <a:cubicBezTo>
                  <a:pt x="459765" y="114242"/>
                  <a:pt x="460118" y="112483"/>
                  <a:pt x="460842" y="110574"/>
                </a:cubicBezTo>
                <a:cubicBezTo>
                  <a:pt x="461579" y="108628"/>
                  <a:pt x="462511" y="106799"/>
                  <a:pt x="463660" y="105039"/>
                </a:cubicBezTo>
                <a:cubicBezTo>
                  <a:pt x="464814" y="103280"/>
                  <a:pt x="466087" y="101693"/>
                  <a:pt x="467500" y="100269"/>
                </a:cubicBezTo>
                <a:cubicBezTo>
                  <a:pt x="468896" y="98874"/>
                  <a:pt x="470293" y="97931"/>
                  <a:pt x="471668" y="97502"/>
                </a:cubicBezTo>
                <a:cubicBezTo>
                  <a:pt x="472366" y="97259"/>
                  <a:pt x="473652" y="96965"/>
                  <a:pt x="475529" y="96643"/>
                </a:cubicBezTo>
                <a:cubicBezTo>
                  <a:pt x="477402" y="96316"/>
                  <a:pt x="479416" y="96008"/>
                  <a:pt x="481548" y="95700"/>
                </a:cubicBezTo>
                <a:cubicBezTo>
                  <a:pt x="483681" y="95406"/>
                  <a:pt x="485716" y="95122"/>
                  <a:pt x="487674" y="94884"/>
                </a:cubicBezTo>
                <a:cubicBezTo>
                  <a:pt x="489624" y="94613"/>
                  <a:pt x="491131" y="94412"/>
                  <a:pt x="492187" y="94221"/>
                </a:cubicBezTo>
                <a:cubicBezTo>
                  <a:pt x="488594" y="91696"/>
                  <a:pt x="485789" y="88406"/>
                  <a:pt x="483715" y="84359"/>
                </a:cubicBezTo>
                <a:cubicBezTo>
                  <a:pt x="481655" y="80304"/>
                  <a:pt x="480637" y="75893"/>
                  <a:pt x="480637" y="71124"/>
                </a:cubicBezTo>
                <a:cubicBezTo>
                  <a:pt x="480637" y="67362"/>
                  <a:pt x="481302" y="63801"/>
                  <a:pt x="482626" y="60483"/>
                </a:cubicBezTo>
                <a:cubicBezTo>
                  <a:pt x="483949" y="57165"/>
                  <a:pt x="485750" y="54248"/>
                  <a:pt x="487994" y="51732"/>
                </a:cubicBezTo>
                <a:cubicBezTo>
                  <a:pt x="490250" y="49235"/>
                  <a:pt x="492872" y="47247"/>
                  <a:pt x="495916" y="45796"/>
                </a:cubicBezTo>
                <a:cubicBezTo>
                  <a:pt x="498943" y="44330"/>
                  <a:pt x="502178" y="43593"/>
                  <a:pt x="505622" y="43593"/>
                </a:cubicBezTo>
                <a:close/>
                <a:moveTo>
                  <a:pt x="1014429" y="39506"/>
                </a:moveTo>
                <a:cubicBezTo>
                  <a:pt x="1017873" y="39506"/>
                  <a:pt x="1021134" y="40243"/>
                  <a:pt x="1024174" y="41709"/>
                </a:cubicBezTo>
                <a:cubicBezTo>
                  <a:pt x="1027226" y="43160"/>
                  <a:pt x="1029900" y="45148"/>
                  <a:pt x="1032181" y="47645"/>
                </a:cubicBezTo>
                <a:cubicBezTo>
                  <a:pt x="1034472" y="50161"/>
                  <a:pt x="1036264" y="53078"/>
                  <a:pt x="1037575" y="56396"/>
                </a:cubicBezTo>
                <a:cubicBezTo>
                  <a:pt x="1038873" y="59714"/>
                  <a:pt x="1039538" y="63275"/>
                  <a:pt x="1039538" y="67037"/>
                </a:cubicBezTo>
                <a:cubicBezTo>
                  <a:pt x="1039538" y="71727"/>
                  <a:pt x="1038520" y="76109"/>
                  <a:pt x="1036485" y="80207"/>
                </a:cubicBezTo>
                <a:cubicBezTo>
                  <a:pt x="1034510" y="84305"/>
                  <a:pt x="1031692" y="87623"/>
                  <a:pt x="1028086" y="90148"/>
                </a:cubicBezTo>
                <a:cubicBezTo>
                  <a:pt x="1029155" y="90335"/>
                  <a:pt x="1030649" y="90540"/>
                  <a:pt x="1032611" y="90806"/>
                </a:cubicBezTo>
                <a:cubicBezTo>
                  <a:pt x="1034557" y="91049"/>
                  <a:pt x="1036592" y="91333"/>
                  <a:pt x="1038716" y="91627"/>
                </a:cubicBezTo>
                <a:cubicBezTo>
                  <a:pt x="1040823" y="91935"/>
                  <a:pt x="1042799" y="92243"/>
                  <a:pt x="1044638" y="92565"/>
                </a:cubicBezTo>
                <a:cubicBezTo>
                  <a:pt x="1046464" y="92892"/>
                  <a:pt x="1047796" y="93186"/>
                  <a:pt x="1048618" y="93429"/>
                </a:cubicBezTo>
                <a:cubicBezTo>
                  <a:pt x="1049980" y="93858"/>
                  <a:pt x="1051377" y="94773"/>
                  <a:pt x="1052764" y="96131"/>
                </a:cubicBezTo>
                <a:cubicBezTo>
                  <a:pt x="1054148" y="97512"/>
                  <a:pt x="1055434" y="99099"/>
                  <a:pt x="1056600" y="100887"/>
                </a:cubicBezTo>
                <a:cubicBezTo>
                  <a:pt x="1057775" y="102688"/>
                  <a:pt x="1058720" y="104541"/>
                  <a:pt x="1059431" y="106487"/>
                </a:cubicBezTo>
                <a:cubicBezTo>
                  <a:pt x="1060167" y="108396"/>
                  <a:pt x="1060525" y="110155"/>
                  <a:pt x="1060525" y="111756"/>
                </a:cubicBezTo>
                <a:lnTo>
                  <a:pt x="1060525" y="136641"/>
                </a:lnTo>
                <a:cubicBezTo>
                  <a:pt x="1060129" y="136832"/>
                  <a:pt x="1059703" y="137112"/>
                  <a:pt x="1059210" y="137542"/>
                </a:cubicBezTo>
                <a:cubicBezTo>
                  <a:pt x="1058720" y="137985"/>
                  <a:pt x="1058192" y="138391"/>
                  <a:pt x="1057630" y="138806"/>
                </a:cubicBezTo>
                <a:cubicBezTo>
                  <a:pt x="1057055" y="139208"/>
                  <a:pt x="1056515" y="139572"/>
                  <a:pt x="1056012" y="139866"/>
                </a:cubicBezTo>
                <a:cubicBezTo>
                  <a:pt x="1055497" y="140179"/>
                  <a:pt x="1055067" y="140314"/>
                  <a:pt x="1054723" y="140314"/>
                </a:cubicBezTo>
                <a:lnTo>
                  <a:pt x="974319" y="140314"/>
                </a:lnTo>
                <a:cubicBezTo>
                  <a:pt x="972948" y="140314"/>
                  <a:pt x="971918" y="139857"/>
                  <a:pt x="971207" y="138928"/>
                </a:cubicBezTo>
                <a:cubicBezTo>
                  <a:pt x="970496" y="138013"/>
                  <a:pt x="969623" y="137248"/>
                  <a:pt x="968572" y="136641"/>
                </a:cubicBezTo>
                <a:lnTo>
                  <a:pt x="968572" y="111756"/>
                </a:lnTo>
                <a:cubicBezTo>
                  <a:pt x="968572" y="110155"/>
                  <a:pt x="968925" y="108396"/>
                  <a:pt x="969649" y="106487"/>
                </a:cubicBezTo>
                <a:cubicBezTo>
                  <a:pt x="970386" y="104541"/>
                  <a:pt x="971318" y="102712"/>
                  <a:pt x="972467" y="100952"/>
                </a:cubicBezTo>
                <a:cubicBezTo>
                  <a:pt x="973621" y="99193"/>
                  <a:pt x="974894" y="97606"/>
                  <a:pt x="976307" y="96182"/>
                </a:cubicBezTo>
                <a:cubicBezTo>
                  <a:pt x="977703" y="94787"/>
                  <a:pt x="979100" y="93844"/>
                  <a:pt x="980475" y="93415"/>
                </a:cubicBezTo>
                <a:cubicBezTo>
                  <a:pt x="981173" y="93172"/>
                  <a:pt x="982459" y="92878"/>
                  <a:pt x="984336" y="92556"/>
                </a:cubicBezTo>
                <a:cubicBezTo>
                  <a:pt x="986209" y="92229"/>
                  <a:pt x="988223" y="91921"/>
                  <a:pt x="990355" y="91613"/>
                </a:cubicBezTo>
                <a:cubicBezTo>
                  <a:pt x="992488" y="91319"/>
                  <a:pt x="994523" y="91035"/>
                  <a:pt x="996481" y="90797"/>
                </a:cubicBezTo>
                <a:cubicBezTo>
                  <a:pt x="998431" y="90526"/>
                  <a:pt x="999938" y="90325"/>
                  <a:pt x="1000994" y="90134"/>
                </a:cubicBezTo>
                <a:cubicBezTo>
                  <a:pt x="997401" y="87609"/>
                  <a:pt x="994596" y="84319"/>
                  <a:pt x="992522" y="80272"/>
                </a:cubicBezTo>
                <a:cubicBezTo>
                  <a:pt x="990462" y="76217"/>
                  <a:pt x="989444" y="71806"/>
                  <a:pt x="989444" y="67037"/>
                </a:cubicBezTo>
                <a:cubicBezTo>
                  <a:pt x="989444" y="63275"/>
                  <a:pt x="990109" y="59714"/>
                  <a:pt x="991433" y="56396"/>
                </a:cubicBezTo>
                <a:cubicBezTo>
                  <a:pt x="992756" y="53078"/>
                  <a:pt x="994557" y="50161"/>
                  <a:pt x="996801" y="47645"/>
                </a:cubicBezTo>
                <a:cubicBezTo>
                  <a:pt x="999057" y="45148"/>
                  <a:pt x="1001679" y="43160"/>
                  <a:pt x="1004723" y="41709"/>
                </a:cubicBezTo>
                <a:cubicBezTo>
                  <a:pt x="1007750" y="40243"/>
                  <a:pt x="1010985" y="39506"/>
                  <a:pt x="1014429" y="39506"/>
                </a:cubicBezTo>
                <a:close/>
                <a:moveTo>
                  <a:pt x="626564" y="17709"/>
                </a:moveTo>
                <a:cubicBezTo>
                  <a:pt x="628860" y="17709"/>
                  <a:pt x="631033" y="18222"/>
                  <a:pt x="633060" y="19242"/>
                </a:cubicBezTo>
                <a:cubicBezTo>
                  <a:pt x="635095" y="20252"/>
                  <a:pt x="636877" y="21636"/>
                  <a:pt x="638398" y="23373"/>
                </a:cubicBezTo>
                <a:cubicBezTo>
                  <a:pt x="639925" y="25124"/>
                  <a:pt x="641120" y="27154"/>
                  <a:pt x="641994" y="29463"/>
                </a:cubicBezTo>
                <a:cubicBezTo>
                  <a:pt x="642860" y="31773"/>
                  <a:pt x="643302" y="34251"/>
                  <a:pt x="643302" y="36869"/>
                </a:cubicBezTo>
                <a:cubicBezTo>
                  <a:pt x="643302" y="40133"/>
                  <a:pt x="642624" y="43183"/>
                  <a:pt x="641267" y="46035"/>
                </a:cubicBezTo>
                <a:cubicBezTo>
                  <a:pt x="639951" y="48887"/>
                  <a:pt x="638072" y="51196"/>
                  <a:pt x="635668" y="52953"/>
                </a:cubicBezTo>
                <a:cubicBezTo>
                  <a:pt x="636380" y="53083"/>
                  <a:pt x="637377" y="53226"/>
                  <a:pt x="638685" y="53411"/>
                </a:cubicBezTo>
                <a:cubicBezTo>
                  <a:pt x="639982" y="53580"/>
                  <a:pt x="641338" y="53778"/>
                  <a:pt x="642755" y="53983"/>
                </a:cubicBezTo>
                <a:cubicBezTo>
                  <a:pt x="644159" y="54197"/>
                  <a:pt x="645476" y="54411"/>
                  <a:pt x="646702" y="54636"/>
                </a:cubicBezTo>
                <a:cubicBezTo>
                  <a:pt x="647920" y="54863"/>
                  <a:pt x="648808" y="55068"/>
                  <a:pt x="649356" y="55236"/>
                </a:cubicBezTo>
                <a:cubicBezTo>
                  <a:pt x="650264" y="55535"/>
                  <a:pt x="651195" y="56172"/>
                  <a:pt x="652120" y="57117"/>
                </a:cubicBezTo>
                <a:cubicBezTo>
                  <a:pt x="653043" y="58078"/>
                  <a:pt x="653900" y="59183"/>
                  <a:pt x="654677" y="60427"/>
                </a:cubicBezTo>
                <a:cubicBezTo>
                  <a:pt x="655461" y="61680"/>
                  <a:pt x="656091" y="62970"/>
                  <a:pt x="656565" y="64324"/>
                </a:cubicBezTo>
                <a:cubicBezTo>
                  <a:pt x="657056" y="65653"/>
                  <a:pt x="657294" y="66877"/>
                  <a:pt x="657294" y="67991"/>
                </a:cubicBezTo>
                <a:lnTo>
                  <a:pt x="657294" y="85310"/>
                </a:lnTo>
                <a:cubicBezTo>
                  <a:pt x="657030" y="85443"/>
                  <a:pt x="656746" y="85638"/>
                  <a:pt x="656417" y="85937"/>
                </a:cubicBezTo>
                <a:cubicBezTo>
                  <a:pt x="656091" y="86245"/>
                  <a:pt x="655739" y="86528"/>
                  <a:pt x="655364" y="86817"/>
                </a:cubicBezTo>
                <a:cubicBezTo>
                  <a:pt x="654981" y="87096"/>
                  <a:pt x="654621" y="87349"/>
                  <a:pt x="654286" y="87554"/>
                </a:cubicBezTo>
                <a:cubicBezTo>
                  <a:pt x="653942" y="87772"/>
                  <a:pt x="653656" y="87863"/>
                  <a:pt x="653426" y="87863"/>
                </a:cubicBezTo>
                <a:lnTo>
                  <a:pt x="599823" y="87863"/>
                </a:lnTo>
                <a:cubicBezTo>
                  <a:pt x="598910" y="87863"/>
                  <a:pt x="598223" y="87548"/>
                  <a:pt x="597749" y="86901"/>
                </a:cubicBezTo>
                <a:cubicBezTo>
                  <a:pt x="597275" y="86265"/>
                  <a:pt x="596693" y="85732"/>
                  <a:pt x="595992" y="85310"/>
                </a:cubicBezTo>
                <a:lnTo>
                  <a:pt x="595992" y="67991"/>
                </a:lnTo>
                <a:cubicBezTo>
                  <a:pt x="595992" y="66877"/>
                  <a:pt x="596228" y="65653"/>
                  <a:pt x="596710" y="64324"/>
                </a:cubicBezTo>
                <a:cubicBezTo>
                  <a:pt x="597201" y="62970"/>
                  <a:pt x="597823" y="61697"/>
                  <a:pt x="598589" y="60472"/>
                </a:cubicBezTo>
                <a:cubicBezTo>
                  <a:pt x="599358" y="59248"/>
                  <a:pt x="600207" y="58143"/>
                  <a:pt x="601149" y="57153"/>
                </a:cubicBezTo>
                <a:cubicBezTo>
                  <a:pt x="602080" y="56182"/>
                  <a:pt x="603011" y="55526"/>
                  <a:pt x="603927" y="55227"/>
                </a:cubicBezTo>
                <a:cubicBezTo>
                  <a:pt x="604393" y="55058"/>
                  <a:pt x="605250" y="54853"/>
                  <a:pt x="606501" y="54629"/>
                </a:cubicBezTo>
                <a:cubicBezTo>
                  <a:pt x="607750" y="54402"/>
                  <a:pt x="609092" y="54187"/>
                  <a:pt x="610514" y="53973"/>
                </a:cubicBezTo>
                <a:cubicBezTo>
                  <a:pt x="611936" y="53768"/>
                  <a:pt x="613293" y="53570"/>
                  <a:pt x="614598" y="53405"/>
                </a:cubicBezTo>
                <a:cubicBezTo>
                  <a:pt x="615898" y="53216"/>
                  <a:pt x="616903" y="53077"/>
                  <a:pt x="617607" y="52943"/>
                </a:cubicBezTo>
                <a:cubicBezTo>
                  <a:pt x="615211" y="51186"/>
                  <a:pt x="613341" y="48896"/>
                  <a:pt x="611959" y="46080"/>
                </a:cubicBezTo>
                <a:cubicBezTo>
                  <a:pt x="610585" y="43258"/>
                  <a:pt x="609907" y="40188"/>
                  <a:pt x="609907" y="36869"/>
                </a:cubicBezTo>
                <a:cubicBezTo>
                  <a:pt x="609907" y="34251"/>
                  <a:pt x="610350" y="31773"/>
                  <a:pt x="611232" y="29463"/>
                </a:cubicBezTo>
                <a:cubicBezTo>
                  <a:pt x="612115" y="27154"/>
                  <a:pt x="613315" y="25124"/>
                  <a:pt x="614811" y="23373"/>
                </a:cubicBezTo>
                <a:cubicBezTo>
                  <a:pt x="616315" y="21636"/>
                  <a:pt x="618064" y="20252"/>
                  <a:pt x="620093" y="19242"/>
                </a:cubicBezTo>
                <a:cubicBezTo>
                  <a:pt x="622111" y="18222"/>
                  <a:pt x="624268" y="17709"/>
                  <a:pt x="626564" y="17709"/>
                </a:cubicBezTo>
                <a:close/>
                <a:moveTo>
                  <a:pt x="838696" y="0"/>
                </a:moveTo>
                <a:cubicBezTo>
                  <a:pt x="842140" y="0"/>
                  <a:pt x="845401" y="737"/>
                  <a:pt x="848441" y="2203"/>
                </a:cubicBezTo>
                <a:cubicBezTo>
                  <a:pt x="851493" y="3654"/>
                  <a:pt x="854167" y="5642"/>
                  <a:pt x="856448" y="8139"/>
                </a:cubicBezTo>
                <a:cubicBezTo>
                  <a:pt x="858739" y="10655"/>
                  <a:pt x="860531" y="13572"/>
                  <a:pt x="861842" y="16890"/>
                </a:cubicBezTo>
                <a:cubicBezTo>
                  <a:pt x="863140" y="20208"/>
                  <a:pt x="863805" y="23769"/>
                  <a:pt x="863805" y="27531"/>
                </a:cubicBezTo>
                <a:cubicBezTo>
                  <a:pt x="863805" y="32221"/>
                  <a:pt x="862787" y="36604"/>
                  <a:pt x="860752" y="40701"/>
                </a:cubicBezTo>
                <a:cubicBezTo>
                  <a:pt x="858777" y="44799"/>
                  <a:pt x="855959" y="48117"/>
                  <a:pt x="852353" y="50642"/>
                </a:cubicBezTo>
                <a:cubicBezTo>
                  <a:pt x="853422" y="50829"/>
                  <a:pt x="854916" y="51034"/>
                  <a:pt x="856878" y="51300"/>
                </a:cubicBezTo>
                <a:cubicBezTo>
                  <a:pt x="858824" y="51543"/>
                  <a:pt x="860859" y="51827"/>
                  <a:pt x="862983" y="52121"/>
                </a:cubicBezTo>
                <a:cubicBezTo>
                  <a:pt x="865090" y="52429"/>
                  <a:pt x="867066" y="52737"/>
                  <a:pt x="868905" y="53059"/>
                </a:cubicBezTo>
                <a:cubicBezTo>
                  <a:pt x="870731" y="53386"/>
                  <a:pt x="872063" y="53680"/>
                  <a:pt x="872885" y="53923"/>
                </a:cubicBezTo>
                <a:cubicBezTo>
                  <a:pt x="874247" y="54352"/>
                  <a:pt x="875644" y="55267"/>
                  <a:pt x="877031" y="56625"/>
                </a:cubicBezTo>
                <a:cubicBezTo>
                  <a:pt x="878415" y="58007"/>
                  <a:pt x="879701" y="59593"/>
                  <a:pt x="880867" y="61381"/>
                </a:cubicBezTo>
                <a:cubicBezTo>
                  <a:pt x="882042" y="63182"/>
                  <a:pt x="882987" y="65035"/>
                  <a:pt x="883698" y="66981"/>
                </a:cubicBezTo>
                <a:cubicBezTo>
                  <a:pt x="884434" y="68890"/>
                  <a:pt x="884792" y="70649"/>
                  <a:pt x="884792" y="72250"/>
                </a:cubicBezTo>
                <a:lnTo>
                  <a:pt x="884792" y="97135"/>
                </a:lnTo>
                <a:cubicBezTo>
                  <a:pt x="884396" y="97326"/>
                  <a:pt x="883970" y="97606"/>
                  <a:pt x="883477" y="98036"/>
                </a:cubicBezTo>
                <a:cubicBezTo>
                  <a:pt x="882987" y="98479"/>
                  <a:pt x="882459" y="98885"/>
                  <a:pt x="881897" y="99300"/>
                </a:cubicBezTo>
                <a:cubicBezTo>
                  <a:pt x="881322" y="99702"/>
                  <a:pt x="880782" y="100066"/>
                  <a:pt x="880279" y="100360"/>
                </a:cubicBezTo>
                <a:cubicBezTo>
                  <a:pt x="879764" y="100673"/>
                  <a:pt x="879334" y="100808"/>
                  <a:pt x="878990" y="100808"/>
                </a:cubicBezTo>
                <a:lnTo>
                  <a:pt x="798586" y="100808"/>
                </a:lnTo>
                <a:cubicBezTo>
                  <a:pt x="797215" y="100808"/>
                  <a:pt x="796185" y="100351"/>
                  <a:pt x="795474" y="99422"/>
                </a:cubicBezTo>
                <a:cubicBezTo>
                  <a:pt x="794763" y="98507"/>
                  <a:pt x="793890" y="97742"/>
                  <a:pt x="792839" y="97135"/>
                </a:cubicBezTo>
                <a:lnTo>
                  <a:pt x="792839" y="72250"/>
                </a:lnTo>
                <a:cubicBezTo>
                  <a:pt x="792839" y="70649"/>
                  <a:pt x="793192" y="68890"/>
                  <a:pt x="793916" y="66981"/>
                </a:cubicBezTo>
                <a:cubicBezTo>
                  <a:pt x="794653" y="65035"/>
                  <a:pt x="795585" y="63206"/>
                  <a:pt x="796734" y="61446"/>
                </a:cubicBezTo>
                <a:cubicBezTo>
                  <a:pt x="797888" y="59687"/>
                  <a:pt x="799161" y="58100"/>
                  <a:pt x="800574" y="56676"/>
                </a:cubicBezTo>
                <a:cubicBezTo>
                  <a:pt x="801970" y="55281"/>
                  <a:pt x="803367" y="54338"/>
                  <a:pt x="804742" y="53909"/>
                </a:cubicBezTo>
                <a:cubicBezTo>
                  <a:pt x="805440" y="53666"/>
                  <a:pt x="806726" y="53372"/>
                  <a:pt x="808603" y="53050"/>
                </a:cubicBezTo>
                <a:cubicBezTo>
                  <a:pt x="810476" y="52723"/>
                  <a:pt x="812490" y="52415"/>
                  <a:pt x="814622" y="52107"/>
                </a:cubicBezTo>
                <a:cubicBezTo>
                  <a:pt x="816755" y="51813"/>
                  <a:pt x="818790" y="51529"/>
                  <a:pt x="820748" y="51291"/>
                </a:cubicBezTo>
                <a:cubicBezTo>
                  <a:pt x="822698" y="51020"/>
                  <a:pt x="824205" y="50819"/>
                  <a:pt x="825261" y="50628"/>
                </a:cubicBezTo>
                <a:cubicBezTo>
                  <a:pt x="821668" y="48103"/>
                  <a:pt x="818863" y="44813"/>
                  <a:pt x="816789" y="40767"/>
                </a:cubicBezTo>
                <a:cubicBezTo>
                  <a:pt x="814729" y="36711"/>
                  <a:pt x="813711" y="32300"/>
                  <a:pt x="813711" y="27531"/>
                </a:cubicBezTo>
                <a:cubicBezTo>
                  <a:pt x="813711" y="23769"/>
                  <a:pt x="814376" y="20208"/>
                  <a:pt x="815700" y="16890"/>
                </a:cubicBezTo>
                <a:cubicBezTo>
                  <a:pt x="817023" y="13572"/>
                  <a:pt x="818824" y="10655"/>
                  <a:pt x="821068" y="8139"/>
                </a:cubicBezTo>
                <a:cubicBezTo>
                  <a:pt x="823324" y="5642"/>
                  <a:pt x="825946" y="3654"/>
                  <a:pt x="828990" y="2203"/>
                </a:cubicBezTo>
                <a:cubicBezTo>
                  <a:pt x="832017" y="737"/>
                  <a:pt x="835252" y="0"/>
                  <a:pt x="838696" y="0"/>
                </a:cubicBezTo>
                <a:close/>
              </a:path>
            </a:pathLst>
          </a:custGeom>
          <a:solidFill>
            <a:srgbClr val="1A769F"/>
          </a:solidFill>
          <a:ln>
            <a:noFill/>
          </a:ln>
          <a:effectLst/>
        </p:spPr>
        <p:txBody>
          <a:bodyPr lIns="38100" tIns="38100" rIns="38100" bIns="38100" anchor="ctr"/>
          <a:lstStyle>
            <a:lvl1pPr defTabSz="4572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457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4572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457200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4572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lang="es-ES" altLang="zh-CN" sz="300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512" name="文本框 12">
            <a:extLst>
              <a:ext uri="{FF2B5EF4-FFF2-40B4-BE49-F238E27FC236}">
                <a16:creationId xmlns:a16="http://schemas.microsoft.com/office/drawing/2014/main" id="{3C110AFF-B8DC-4920-A3B5-4D3FF1225A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5238" y="5203825"/>
            <a:ext cx="177006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en-US" sz="2000" b="1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</a:p>
        </p:txBody>
      </p:sp>
      <p:sp>
        <p:nvSpPr>
          <p:cNvPr id="21513" name="TextBox 13">
            <a:extLst>
              <a:ext uri="{FF2B5EF4-FFF2-40B4-BE49-F238E27FC236}">
                <a16:creationId xmlns:a16="http://schemas.microsoft.com/office/drawing/2014/main" id="{1940814A-12FB-498E-AEAB-9424E1E048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70150" y="5572125"/>
            <a:ext cx="1900238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Add your words here</a:t>
            </a:r>
            <a:endParaRPr lang="en-US" altLang="zh-CN" sz="140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514" name="文本框 14">
            <a:extLst>
              <a:ext uri="{FF2B5EF4-FFF2-40B4-BE49-F238E27FC236}">
                <a16:creationId xmlns:a16="http://schemas.microsoft.com/office/drawing/2014/main" id="{566CB6D5-283E-4FEE-94E9-CECD720267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73688" y="5384800"/>
            <a:ext cx="177006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en-US" sz="2000" b="1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</a:p>
        </p:txBody>
      </p:sp>
      <p:sp>
        <p:nvSpPr>
          <p:cNvPr id="21515" name="TextBox 13">
            <a:extLst>
              <a:ext uri="{FF2B5EF4-FFF2-40B4-BE49-F238E27FC236}">
                <a16:creationId xmlns:a16="http://schemas.microsoft.com/office/drawing/2014/main" id="{B525A6F7-9CFE-464E-8A42-0D3B81CDF3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8600" y="5692775"/>
            <a:ext cx="1900238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Add your words here</a:t>
            </a:r>
            <a:endParaRPr lang="en-US" altLang="zh-CN" sz="140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F236019B-776B-4A15-B73E-D1F8601A6738}"/>
              </a:ext>
            </a:extLst>
          </p:cNvPr>
          <p:cNvSpPr/>
          <p:nvPr/>
        </p:nvSpPr>
        <p:spPr>
          <a:xfrm>
            <a:off x="3155950" y="4300538"/>
            <a:ext cx="649288" cy="649287"/>
          </a:xfrm>
          <a:prstGeom prst="ellipse">
            <a:avLst/>
          </a:prstGeom>
          <a:solidFill>
            <a:srgbClr val="1A76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zh-CN" sz="3200" b="1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宋体" panose="02010600030101010101" pitchFamily="2" charset="-122"/>
              </a:rPr>
              <a:t>1</a:t>
            </a:r>
            <a:endParaRPr lang="zh-CN" altLang="en-US" sz="3200" b="1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0C2357EF-5B2B-4533-A25D-91C349390BEF}"/>
              </a:ext>
            </a:extLst>
          </p:cNvPr>
          <p:cNvSpPr/>
          <p:nvPr/>
        </p:nvSpPr>
        <p:spPr>
          <a:xfrm>
            <a:off x="5926138" y="4487863"/>
            <a:ext cx="649287" cy="649287"/>
          </a:xfrm>
          <a:prstGeom prst="ellipse">
            <a:avLst/>
          </a:prstGeom>
          <a:solidFill>
            <a:srgbClr val="1A76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zh-CN" sz="3200" b="1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宋体" panose="02010600030101010101" pitchFamily="2" charset="-122"/>
              </a:rPr>
              <a:t>2</a:t>
            </a:r>
            <a:endParaRPr lang="zh-CN" altLang="en-US" sz="3200" b="1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70E4F8B5-7E22-4EDE-9B42-81CC970F21A2}"/>
              </a:ext>
            </a:extLst>
          </p:cNvPr>
          <p:cNvSpPr/>
          <p:nvPr/>
        </p:nvSpPr>
        <p:spPr>
          <a:xfrm>
            <a:off x="8759825" y="4300538"/>
            <a:ext cx="647700" cy="649287"/>
          </a:xfrm>
          <a:prstGeom prst="ellipse">
            <a:avLst/>
          </a:prstGeom>
          <a:solidFill>
            <a:srgbClr val="1A76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zh-CN" sz="3200" b="1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宋体" panose="02010600030101010101" pitchFamily="2" charset="-122"/>
              </a:rPr>
              <a:t>3</a:t>
            </a:r>
            <a:endParaRPr lang="zh-CN" altLang="en-US" sz="3200" b="1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21519" name="文本框 19">
            <a:extLst>
              <a:ext uri="{FF2B5EF4-FFF2-40B4-BE49-F238E27FC236}">
                <a16:creationId xmlns:a16="http://schemas.microsoft.com/office/drawing/2014/main" id="{D9717C42-74B4-4C3C-888E-173B22E89C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24838" y="5203825"/>
            <a:ext cx="177006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zh-CN" altLang="en-US" sz="2000" b="1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</a:p>
        </p:txBody>
      </p:sp>
      <p:sp>
        <p:nvSpPr>
          <p:cNvPr id="21520" name="TextBox 13">
            <a:extLst>
              <a:ext uri="{FF2B5EF4-FFF2-40B4-BE49-F238E27FC236}">
                <a16:creationId xmlns:a16="http://schemas.microsoft.com/office/drawing/2014/main" id="{E23F23FB-6D6A-4867-A633-A85FDD96E5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59750" y="5572125"/>
            <a:ext cx="1900238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zh-CN" altLang="en-US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Add your words here</a:t>
            </a:r>
            <a:endParaRPr lang="en-US" altLang="zh-CN" sz="140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521" name="矩形 3">
            <a:extLst>
              <a:ext uri="{FF2B5EF4-FFF2-40B4-BE49-F238E27FC236}">
                <a16:creationId xmlns:a16="http://schemas.microsoft.com/office/drawing/2014/main" id="{5026499D-39A7-42E2-BB53-35AE74F268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9400" y="158750"/>
            <a:ext cx="13557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zh-CN" altLang="en-US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30" name="组合 8">
            <a:extLst>
              <a:ext uri="{FF2B5EF4-FFF2-40B4-BE49-F238E27FC236}">
                <a16:creationId xmlns:a16="http://schemas.microsoft.com/office/drawing/2014/main" id="{772F5F00-FD7C-496F-BDA6-AAA20C7366D3}"/>
              </a:ext>
            </a:extLst>
          </p:cNvPr>
          <p:cNvGrpSpPr>
            <a:grpSpLocks/>
          </p:cNvGrpSpPr>
          <p:nvPr/>
        </p:nvGrpSpPr>
        <p:grpSpPr bwMode="auto">
          <a:xfrm>
            <a:off x="4600575" y="420688"/>
            <a:ext cx="3017838" cy="0"/>
            <a:chOff x="4600575" y="419844"/>
            <a:chExt cx="3017401" cy="0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B3166190-F804-4B16-A6C8-95201CB45385}"/>
                </a:ext>
              </a:extLst>
            </p:cNvPr>
            <p:cNvCxnSpPr/>
            <p:nvPr/>
          </p:nvCxnSpPr>
          <p:spPr>
            <a:xfrm>
              <a:off x="4600575" y="419844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10F7DD8D-ABCF-498D-963B-1DA756A0EFEA}"/>
                </a:ext>
              </a:extLst>
            </p:cNvPr>
            <p:cNvCxnSpPr/>
            <p:nvPr/>
          </p:nvCxnSpPr>
          <p:spPr>
            <a:xfrm>
              <a:off x="6979893" y="419844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D661EE8C-8FA5-4659-8801-DEF0A71AC272}"/>
              </a:ext>
            </a:extLst>
          </p:cNvPr>
          <p:cNvGrpSpPr>
            <a:grpSpLocks/>
          </p:cNvGrpSpPr>
          <p:nvPr/>
        </p:nvGrpSpPr>
        <p:grpSpPr bwMode="auto">
          <a:xfrm>
            <a:off x="4021138" y="1830388"/>
            <a:ext cx="3903662" cy="4352925"/>
            <a:chOff x="5602512" y="692718"/>
            <a:chExt cx="4527616" cy="5047681"/>
          </a:xfrm>
        </p:grpSpPr>
        <p:sp>
          <p:nvSpPr>
            <p:cNvPr id="7" name="直角三角形 3">
              <a:extLst>
                <a:ext uri="{FF2B5EF4-FFF2-40B4-BE49-F238E27FC236}">
                  <a16:creationId xmlns:a16="http://schemas.microsoft.com/office/drawing/2014/main" id="{B336D17E-09AB-4FED-9691-1D81E9D8BFBA}"/>
                </a:ext>
              </a:extLst>
            </p:cNvPr>
            <p:cNvSpPr/>
            <p:nvPr/>
          </p:nvSpPr>
          <p:spPr>
            <a:xfrm flipH="1">
              <a:off x="5602512" y="1305729"/>
              <a:ext cx="1900163" cy="2236664"/>
            </a:xfrm>
            <a:custGeom>
              <a:avLst/>
              <a:gdLst>
                <a:gd name="connsiteX0" fmla="*/ 0 w 985074"/>
                <a:gd name="connsiteY0" fmla="*/ 2264227 h 2264227"/>
                <a:gd name="connsiteX1" fmla="*/ 0 w 985074"/>
                <a:gd name="connsiteY1" fmla="*/ 0 h 2264227"/>
                <a:gd name="connsiteX2" fmla="*/ 985074 w 985074"/>
                <a:gd name="connsiteY2" fmla="*/ 2264227 h 2264227"/>
                <a:gd name="connsiteX3" fmla="*/ 0 w 985074"/>
                <a:gd name="connsiteY3" fmla="*/ 2264227 h 2264227"/>
                <a:gd name="connsiteX0-1" fmla="*/ 870857 w 1855931"/>
                <a:gd name="connsiteY0-2" fmla="*/ 2235198 h 2235198"/>
                <a:gd name="connsiteX1-3" fmla="*/ 0 w 1855931"/>
                <a:gd name="connsiteY1-4" fmla="*/ 0 h 2235198"/>
                <a:gd name="connsiteX2-5" fmla="*/ 1855931 w 1855931"/>
                <a:gd name="connsiteY2-6" fmla="*/ 2235198 h 2235198"/>
                <a:gd name="connsiteX3-7" fmla="*/ 870857 w 1855931"/>
                <a:gd name="connsiteY3-8" fmla="*/ 2235198 h 2235198"/>
                <a:gd name="connsiteX0-9" fmla="*/ 870857 w 1855931"/>
                <a:gd name="connsiteY0-10" fmla="*/ 2235198 h 2235198"/>
                <a:gd name="connsiteX1-11" fmla="*/ 0 w 1855931"/>
                <a:gd name="connsiteY1-12" fmla="*/ 0 h 2235198"/>
                <a:gd name="connsiteX2-13" fmla="*/ 1855931 w 1855931"/>
                <a:gd name="connsiteY2-14" fmla="*/ 2235198 h 2235198"/>
                <a:gd name="connsiteX3-15" fmla="*/ 870857 w 1855931"/>
                <a:gd name="connsiteY3-16" fmla="*/ 2235198 h 2235198"/>
                <a:gd name="connsiteX0-17" fmla="*/ 870857 w 1855931"/>
                <a:gd name="connsiteY0-18" fmla="*/ 2235198 h 2235198"/>
                <a:gd name="connsiteX1-19" fmla="*/ 0 w 1855931"/>
                <a:gd name="connsiteY1-20" fmla="*/ 0 h 2235198"/>
                <a:gd name="connsiteX2-21" fmla="*/ 1855931 w 1855931"/>
                <a:gd name="connsiteY2-22" fmla="*/ 2235198 h 2235198"/>
                <a:gd name="connsiteX3-23" fmla="*/ 870857 w 1855931"/>
                <a:gd name="connsiteY3-24" fmla="*/ 2235198 h 2235198"/>
                <a:gd name="connsiteX0-25" fmla="*/ 870857 w 1855931"/>
                <a:gd name="connsiteY0-26" fmla="*/ 2235198 h 2235198"/>
                <a:gd name="connsiteX1-27" fmla="*/ 0 w 1855931"/>
                <a:gd name="connsiteY1-28" fmla="*/ 0 h 2235198"/>
                <a:gd name="connsiteX2-29" fmla="*/ 1855931 w 1855931"/>
                <a:gd name="connsiteY2-30" fmla="*/ 2235198 h 2235198"/>
                <a:gd name="connsiteX3-31" fmla="*/ 870857 w 1855931"/>
                <a:gd name="connsiteY3-32" fmla="*/ 2235198 h 2235198"/>
                <a:gd name="connsiteX0-33" fmla="*/ 870857 w 1855931"/>
                <a:gd name="connsiteY0-34" fmla="*/ 2235198 h 2235198"/>
                <a:gd name="connsiteX1-35" fmla="*/ 0 w 1855931"/>
                <a:gd name="connsiteY1-36" fmla="*/ 0 h 2235198"/>
                <a:gd name="connsiteX2-37" fmla="*/ 1855931 w 1855931"/>
                <a:gd name="connsiteY2-38" fmla="*/ 2235198 h 2235198"/>
                <a:gd name="connsiteX3-39" fmla="*/ 870857 w 1855931"/>
                <a:gd name="connsiteY3-40" fmla="*/ 2235198 h 2235198"/>
                <a:gd name="connsiteX0-41" fmla="*/ 870857 w 1855931"/>
                <a:gd name="connsiteY0-42" fmla="*/ 2235198 h 2235198"/>
                <a:gd name="connsiteX1-43" fmla="*/ 0 w 1855931"/>
                <a:gd name="connsiteY1-44" fmla="*/ 0 h 2235198"/>
                <a:gd name="connsiteX2-45" fmla="*/ 1855931 w 1855931"/>
                <a:gd name="connsiteY2-46" fmla="*/ 2235198 h 2235198"/>
                <a:gd name="connsiteX3-47" fmla="*/ 870857 w 1855931"/>
                <a:gd name="connsiteY3-48" fmla="*/ 2235198 h 2235198"/>
                <a:gd name="connsiteX0-49" fmla="*/ 870857 w 1855931"/>
                <a:gd name="connsiteY0-50" fmla="*/ 2235198 h 2235198"/>
                <a:gd name="connsiteX1-51" fmla="*/ 0 w 1855931"/>
                <a:gd name="connsiteY1-52" fmla="*/ 0 h 2235198"/>
                <a:gd name="connsiteX2-53" fmla="*/ 1855931 w 1855931"/>
                <a:gd name="connsiteY2-54" fmla="*/ 2235198 h 2235198"/>
                <a:gd name="connsiteX3-55" fmla="*/ 870857 w 1855931"/>
                <a:gd name="connsiteY3-56" fmla="*/ 2235198 h 2235198"/>
                <a:gd name="connsiteX0-57" fmla="*/ 870857 w 1855931"/>
                <a:gd name="connsiteY0-58" fmla="*/ 2235198 h 2235198"/>
                <a:gd name="connsiteX1-59" fmla="*/ 0 w 1855931"/>
                <a:gd name="connsiteY1-60" fmla="*/ 0 h 2235198"/>
                <a:gd name="connsiteX2-61" fmla="*/ 1855931 w 1855931"/>
                <a:gd name="connsiteY2-62" fmla="*/ 2235198 h 2235198"/>
                <a:gd name="connsiteX3-63" fmla="*/ 870857 w 1855931"/>
                <a:gd name="connsiteY3-64" fmla="*/ 2235198 h 2235198"/>
                <a:gd name="connsiteX0-65" fmla="*/ 914399 w 1899473"/>
                <a:gd name="connsiteY0-66" fmla="*/ 2235198 h 2235198"/>
                <a:gd name="connsiteX1-67" fmla="*/ 0 w 1899473"/>
                <a:gd name="connsiteY1-68" fmla="*/ 0 h 2235198"/>
                <a:gd name="connsiteX2-69" fmla="*/ 1899473 w 1899473"/>
                <a:gd name="connsiteY2-70" fmla="*/ 2235198 h 2235198"/>
                <a:gd name="connsiteX3-71" fmla="*/ 914399 w 1899473"/>
                <a:gd name="connsiteY3-72" fmla="*/ 2235198 h 223519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899473" h="2235198">
                  <a:moveTo>
                    <a:pt x="914399" y="2235198"/>
                  </a:moveTo>
                  <a:cubicBezTo>
                    <a:pt x="957942" y="1025675"/>
                    <a:pt x="551543" y="599923"/>
                    <a:pt x="0" y="0"/>
                  </a:cubicBezTo>
                  <a:cubicBezTo>
                    <a:pt x="429958" y="62894"/>
                    <a:pt x="1716258" y="459618"/>
                    <a:pt x="1899473" y="2235198"/>
                  </a:cubicBezTo>
                  <a:cubicBezTo>
                    <a:pt x="1440486" y="1959427"/>
                    <a:pt x="1242757" y="1988455"/>
                    <a:pt x="914399" y="2235198"/>
                  </a:cubicBezTo>
                  <a:close/>
                </a:path>
              </a:pathLst>
            </a:custGeom>
            <a:solidFill>
              <a:srgbClr val="7ACD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直角三角形 9">
              <a:extLst>
                <a:ext uri="{FF2B5EF4-FFF2-40B4-BE49-F238E27FC236}">
                  <a16:creationId xmlns:a16="http://schemas.microsoft.com/office/drawing/2014/main" id="{73F28A3F-0ADC-4900-B339-283D6CB5EAD2}"/>
                </a:ext>
              </a:extLst>
            </p:cNvPr>
            <p:cNvSpPr/>
            <p:nvPr/>
          </p:nvSpPr>
          <p:spPr>
            <a:xfrm flipH="1">
              <a:off x="6782748" y="1278116"/>
              <a:ext cx="985066" cy="2264277"/>
            </a:xfrm>
            <a:custGeom>
              <a:avLst/>
              <a:gdLst>
                <a:gd name="connsiteX0" fmla="*/ 0 w 985074"/>
                <a:gd name="connsiteY0" fmla="*/ 2264227 h 2264227"/>
                <a:gd name="connsiteX1" fmla="*/ 0 w 985074"/>
                <a:gd name="connsiteY1" fmla="*/ 0 h 2264227"/>
                <a:gd name="connsiteX2" fmla="*/ 985074 w 985074"/>
                <a:gd name="connsiteY2" fmla="*/ 2264227 h 2264227"/>
                <a:gd name="connsiteX3" fmla="*/ 0 w 985074"/>
                <a:gd name="connsiteY3" fmla="*/ 2264227 h 2264227"/>
                <a:gd name="connsiteX0-1" fmla="*/ 0 w 985074"/>
                <a:gd name="connsiteY0-2" fmla="*/ 2264227 h 2264227"/>
                <a:gd name="connsiteX1-3" fmla="*/ 0 w 985074"/>
                <a:gd name="connsiteY1-4" fmla="*/ 0 h 2264227"/>
                <a:gd name="connsiteX2-5" fmla="*/ 985074 w 985074"/>
                <a:gd name="connsiteY2-6" fmla="*/ 2264227 h 2264227"/>
                <a:gd name="connsiteX3-7" fmla="*/ 0 w 985074"/>
                <a:gd name="connsiteY3-8" fmla="*/ 2264227 h 2264227"/>
                <a:gd name="connsiteX0-9" fmla="*/ 0 w 986319"/>
                <a:gd name="connsiteY0-10" fmla="*/ 2264227 h 2264227"/>
                <a:gd name="connsiteX1-11" fmla="*/ 0 w 986319"/>
                <a:gd name="connsiteY1-12" fmla="*/ 0 h 2264227"/>
                <a:gd name="connsiteX2-13" fmla="*/ 985074 w 986319"/>
                <a:gd name="connsiteY2-14" fmla="*/ 2264227 h 2264227"/>
                <a:gd name="connsiteX3-15" fmla="*/ 0 w 986319"/>
                <a:gd name="connsiteY3-16" fmla="*/ 2264227 h 2264227"/>
                <a:gd name="connsiteX0-17" fmla="*/ 0 w 986753"/>
                <a:gd name="connsiteY0-18" fmla="*/ 2264227 h 2264227"/>
                <a:gd name="connsiteX1-19" fmla="*/ 0 w 986753"/>
                <a:gd name="connsiteY1-20" fmla="*/ 0 h 2264227"/>
                <a:gd name="connsiteX2-21" fmla="*/ 985074 w 986753"/>
                <a:gd name="connsiteY2-22" fmla="*/ 2264227 h 2264227"/>
                <a:gd name="connsiteX3-23" fmla="*/ 0 w 986753"/>
                <a:gd name="connsiteY3-24" fmla="*/ 2264227 h 2264227"/>
                <a:gd name="connsiteX0-25" fmla="*/ 0 w 986753"/>
                <a:gd name="connsiteY0-26" fmla="*/ 2264227 h 2264227"/>
                <a:gd name="connsiteX1-27" fmla="*/ 0 w 986753"/>
                <a:gd name="connsiteY1-28" fmla="*/ 0 h 2264227"/>
                <a:gd name="connsiteX2-29" fmla="*/ 985074 w 986753"/>
                <a:gd name="connsiteY2-30" fmla="*/ 2264227 h 2264227"/>
                <a:gd name="connsiteX3-31" fmla="*/ 0 w 986753"/>
                <a:gd name="connsiteY3-32" fmla="*/ 2264227 h 2264227"/>
                <a:gd name="connsiteX0-33" fmla="*/ 0 w 986753"/>
                <a:gd name="connsiteY0-34" fmla="*/ 2264227 h 2264227"/>
                <a:gd name="connsiteX1-35" fmla="*/ 0 w 986753"/>
                <a:gd name="connsiteY1-36" fmla="*/ 0 h 2264227"/>
                <a:gd name="connsiteX2-37" fmla="*/ 985074 w 986753"/>
                <a:gd name="connsiteY2-38" fmla="*/ 2264227 h 2264227"/>
                <a:gd name="connsiteX3-39" fmla="*/ 0 w 986753"/>
                <a:gd name="connsiteY3-40" fmla="*/ 2264227 h 226422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986753" h="2264227">
                  <a:moveTo>
                    <a:pt x="0" y="2264227"/>
                  </a:moveTo>
                  <a:lnTo>
                    <a:pt x="0" y="0"/>
                  </a:lnTo>
                  <a:cubicBezTo>
                    <a:pt x="517044" y="406399"/>
                    <a:pt x="1019573" y="914399"/>
                    <a:pt x="985074" y="2264227"/>
                  </a:cubicBezTo>
                  <a:cubicBezTo>
                    <a:pt x="540602" y="1915884"/>
                    <a:pt x="328358" y="2017484"/>
                    <a:pt x="0" y="2264227"/>
                  </a:cubicBezTo>
                  <a:close/>
                </a:path>
              </a:pathLst>
            </a:custGeom>
            <a:solidFill>
              <a:srgbClr val="1A76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直角三角形 9">
              <a:extLst>
                <a:ext uri="{FF2B5EF4-FFF2-40B4-BE49-F238E27FC236}">
                  <a16:creationId xmlns:a16="http://schemas.microsoft.com/office/drawing/2014/main" id="{B9E545D7-BE19-410A-8B4E-D08FABBEEB72}"/>
                </a:ext>
              </a:extLst>
            </p:cNvPr>
            <p:cNvSpPr/>
            <p:nvPr/>
          </p:nvSpPr>
          <p:spPr>
            <a:xfrm>
              <a:off x="7964826" y="1278116"/>
              <a:ext cx="985066" cy="2264277"/>
            </a:xfrm>
            <a:custGeom>
              <a:avLst/>
              <a:gdLst>
                <a:gd name="connsiteX0" fmla="*/ 0 w 985074"/>
                <a:gd name="connsiteY0" fmla="*/ 2264227 h 2264227"/>
                <a:gd name="connsiteX1" fmla="*/ 0 w 985074"/>
                <a:gd name="connsiteY1" fmla="*/ 0 h 2264227"/>
                <a:gd name="connsiteX2" fmla="*/ 985074 w 985074"/>
                <a:gd name="connsiteY2" fmla="*/ 2264227 h 2264227"/>
                <a:gd name="connsiteX3" fmla="*/ 0 w 985074"/>
                <a:gd name="connsiteY3" fmla="*/ 2264227 h 2264227"/>
                <a:gd name="connsiteX0-1" fmla="*/ 0 w 985074"/>
                <a:gd name="connsiteY0-2" fmla="*/ 2264227 h 2264227"/>
                <a:gd name="connsiteX1-3" fmla="*/ 0 w 985074"/>
                <a:gd name="connsiteY1-4" fmla="*/ 0 h 2264227"/>
                <a:gd name="connsiteX2-5" fmla="*/ 985074 w 985074"/>
                <a:gd name="connsiteY2-6" fmla="*/ 2264227 h 2264227"/>
                <a:gd name="connsiteX3-7" fmla="*/ 0 w 985074"/>
                <a:gd name="connsiteY3-8" fmla="*/ 2264227 h 2264227"/>
                <a:gd name="connsiteX0-9" fmla="*/ 0 w 986319"/>
                <a:gd name="connsiteY0-10" fmla="*/ 2264227 h 2264227"/>
                <a:gd name="connsiteX1-11" fmla="*/ 0 w 986319"/>
                <a:gd name="connsiteY1-12" fmla="*/ 0 h 2264227"/>
                <a:gd name="connsiteX2-13" fmla="*/ 985074 w 986319"/>
                <a:gd name="connsiteY2-14" fmla="*/ 2264227 h 2264227"/>
                <a:gd name="connsiteX3-15" fmla="*/ 0 w 986319"/>
                <a:gd name="connsiteY3-16" fmla="*/ 2264227 h 2264227"/>
                <a:gd name="connsiteX0-17" fmla="*/ 0 w 986753"/>
                <a:gd name="connsiteY0-18" fmla="*/ 2264227 h 2264227"/>
                <a:gd name="connsiteX1-19" fmla="*/ 0 w 986753"/>
                <a:gd name="connsiteY1-20" fmla="*/ 0 h 2264227"/>
                <a:gd name="connsiteX2-21" fmla="*/ 985074 w 986753"/>
                <a:gd name="connsiteY2-22" fmla="*/ 2264227 h 2264227"/>
                <a:gd name="connsiteX3-23" fmla="*/ 0 w 986753"/>
                <a:gd name="connsiteY3-24" fmla="*/ 2264227 h 2264227"/>
                <a:gd name="connsiteX0-25" fmla="*/ 0 w 986753"/>
                <a:gd name="connsiteY0-26" fmla="*/ 2264227 h 2264227"/>
                <a:gd name="connsiteX1-27" fmla="*/ 0 w 986753"/>
                <a:gd name="connsiteY1-28" fmla="*/ 0 h 2264227"/>
                <a:gd name="connsiteX2-29" fmla="*/ 985074 w 986753"/>
                <a:gd name="connsiteY2-30" fmla="*/ 2264227 h 2264227"/>
                <a:gd name="connsiteX3-31" fmla="*/ 0 w 986753"/>
                <a:gd name="connsiteY3-32" fmla="*/ 2264227 h 2264227"/>
                <a:gd name="connsiteX0-33" fmla="*/ 0 w 986753"/>
                <a:gd name="connsiteY0-34" fmla="*/ 2264227 h 2264227"/>
                <a:gd name="connsiteX1-35" fmla="*/ 0 w 986753"/>
                <a:gd name="connsiteY1-36" fmla="*/ 0 h 2264227"/>
                <a:gd name="connsiteX2-37" fmla="*/ 985074 w 986753"/>
                <a:gd name="connsiteY2-38" fmla="*/ 2264227 h 2264227"/>
                <a:gd name="connsiteX3-39" fmla="*/ 0 w 986753"/>
                <a:gd name="connsiteY3-40" fmla="*/ 2264227 h 226422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986753" h="2264227">
                  <a:moveTo>
                    <a:pt x="0" y="2264227"/>
                  </a:moveTo>
                  <a:lnTo>
                    <a:pt x="0" y="0"/>
                  </a:lnTo>
                  <a:cubicBezTo>
                    <a:pt x="517044" y="406399"/>
                    <a:pt x="1019573" y="914399"/>
                    <a:pt x="985074" y="2264227"/>
                  </a:cubicBezTo>
                  <a:cubicBezTo>
                    <a:pt x="540602" y="1915884"/>
                    <a:pt x="328358" y="2017484"/>
                    <a:pt x="0" y="2264227"/>
                  </a:cubicBezTo>
                  <a:close/>
                </a:path>
              </a:pathLst>
            </a:custGeom>
            <a:solidFill>
              <a:srgbClr val="7ACD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4" name="直角三角形 3">
              <a:extLst>
                <a:ext uri="{FF2B5EF4-FFF2-40B4-BE49-F238E27FC236}">
                  <a16:creationId xmlns:a16="http://schemas.microsoft.com/office/drawing/2014/main" id="{A181C168-7ACD-41BF-B0D8-83AB76C14831}"/>
                </a:ext>
              </a:extLst>
            </p:cNvPr>
            <p:cNvSpPr/>
            <p:nvPr/>
          </p:nvSpPr>
          <p:spPr>
            <a:xfrm>
              <a:off x="8165522" y="1291002"/>
              <a:ext cx="1964606" cy="2236664"/>
            </a:xfrm>
            <a:custGeom>
              <a:avLst/>
              <a:gdLst>
                <a:gd name="connsiteX0" fmla="*/ 0 w 985074"/>
                <a:gd name="connsiteY0" fmla="*/ 2264227 h 2264227"/>
                <a:gd name="connsiteX1" fmla="*/ 0 w 985074"/>
                <a:gd name="connsiteY1" fmla="*/ 0 h 2264227"/>
                <a:gd name="connsiteX2" fmla="*/ 985074 w 985074"/>
                <a:gd name="connsiteY2" fmla="*/ 2264227 h 2264227"/>
                <a:gd name="connsiteX3" fmla="*/ 0 w 985074"/>
                <a:gd name="connsiteY3" fmla="*/ 2264227 h 2264227"/>
                <a:gd name="connsiteX0-1" fmla="*/ 870857 w 1855931"/>
                <a:gd name="connsiteY0-2" fmla="*/ 2235198 h 2235198"/>
                <a:gd name="connsiteX1-3" fmla="*/ 0 w 1855931"/>
                <a:gd name="connsiteY1-4" fmla="*/ 0 h 2235198"/>
                <a:gd name="connsiteX2-5" fmla="*/ 1855931 w 1855931"/>
                <a:gd name="connsiteY2-6" fmla="*/ 2235198 h 2235198"/>
                <a:gd name="connsiteX3-7" fmla="*/ 870857 w 1855931"/>
                <a:gd name="connsiteY3-8" fmla="*/ 2235198 h 2235198"/>
                <a:gd name="connsiteX0-9" fmla="*/ 870857 w 1855931"/>
                <a:gd name="connsiteY0-10" fmla="*/ 2235198 h 2235198"/>
                <a:gd name="connsiteX1-11" fmla="*/ 0 w 1855931"/>
                <a:gd name="connsiteY1-12" fmla="*/ 0 h 2235198"/>
                <a:gd name="connsiteX2-13" fmla="*/ 1855931 w 1855931"/>
                <a:gd name="connsiteY2-14" fmla="*/ 2235198 h 2235198"/>
                <a:gd name="connsiteX3-15" fmla="*/ 870857 w 1855931"/>
                <a:gd name="connsiteY3-16" fmla="*/ 2235198 h 2235198"/>
                <a:gd name="connsiteX0-17" fmla="*/ 870857 w 1855931"/>
                <a:gd name="connsiteY0-18" fmla="*/ 2235198 h 2235198"/>
                <a:gd name="connsiteX1-19" fmla="*/ 0 w 1855931"/>
                <a:gd name="connsiteY1-20" fmla="*/ 0 h 2235198"/>
                <a:gd name="connsiteX2-21" fmla="*/ 1855931 w 1855931"/>
                <a:gd name="connsiteY2-22" fmla="*/ 2235198 h 2235198"/>
                <a:gd name="connsiteX3-23" fmla="*/ 870857 w 1855931"/>
                <a:gd name="connsiteY3-24" fmla="*/ 2235198 h 2235198"/>
                <a:gd name="connsiteX0-25" fmla="*/ 870857 w 1855931"/>
                <a:gd name="connsiteY0-26" fmla="*/ 2235198 h 2235198"/>
                <a:gd name="connsiteX1-27" fmla="*/ 0 w 1855931"/>
                <a:gd name="connsiteY1-28" fmla="*/ 0 h 2235198"/>
                <a:gd name="connsiteX2-29" fmla="*/ 1855931 w 1855931"/>
                <a:gd name="connsiteY2-30" fmla="*/ 2235198 h 2235198"/>
                <a:gd name="connsiteX3-31" fmla="*/ 870857 w 1855931"/>
                <a:gd name="connsiteY3-32" fmla="*/ 2235198 h 2235198"/>
                <a:gd name="connsiteX0-33" fmla="*/ 870857 w 1855931"/>
                <a:gd name="connsiteY0-34" fmla="*/ 2235198 h 2235198"/>
                <a:gd name="connsiteX1-35" fmla="*/ 0 w 1855931"/>
                <a:gd name="connsiteY1-36" fmla="*/ 0 h 2235198"/>
                <a:gd name="connsiteX2-37" fmla="*/ 1855931 w 1855931"/>
                <a:gd name="connsiteY2-38" fmla="*/ 2235198 h 2235198"/>
                <a:gd name="connsiteX3-39" fmla="*/ 870857 w 1855931"/>
                <a:gd name="connsiteY3-40" fmla="*/ 2235198 h 2235198"/>
                <a:gd name="connsiteX0-41" fmla="*/ 870857 w 1855931"/>
                <a:gd name="connsiteY0-42" fmla="*/ 2235198 h 2235198"/>
                <a:gd name="connsiteX1-43" fmla="*/ 0 w 1855931"/>
                <a:gd name="connsiteY1-44" fmla="*/ 0 h 2235198"/>
                <a:gd name="connsiteX2-45" fmla="*/ 1855931 w 1855931"/>
                <a:gd name="connsiteY2-46" fmla="*/ 2235198 h 2235198"/>
                <a:gd name="connsiteX3-47" fmla="*/ 870857 w 1855931"/>
                <a:gd name="connsiteY3-48" fmla="*/ 2235198 h 2235198"/>
                <a:gd name="connsiteX0-49" fmla="*/ 870857 w 1855931"/>
                <a:gd name="connsiteY0-50" fmla="*/ 2235198 h 2235198"/>
                <a:gd name="connsiteX1-51" fmla="*/ 0 w 1855931"/>
                <a:gd name="connsiteY1-52" fmla="*/ 0 h 2235198"/>
                <a:gd name="connsiteX2-53" fmla="*/ 1855931 w 1855931"/>
                <a:gd name="connsiteY2-54" fmla="*/ 2235198 h 2235198"/>
                <a:gd name="connsiteX3-55" fmla="*/ 870857 w 1855931"/>
                <a:gd name="connsiteY3-56" fmla="*/ 2235198 h 2235198"/>
                <a:gd name="connsiteX0-57" fmla="*/ 870857 w 1855931"/>
                <a:gd name="connsiteY0-58" fmla="*/ 2235198 h 2235198"/>
                <a:gd name="connsiteX1-59" fmla="*/ 0 w 1855931"/>
                <a:gd name="connsiteY1-60" fmla="*/ 0 h 2235198"/>
                <a:gd name="connsiteX2-61" fmla="*/ 1855931 w 1855931"/>
                <a:gd name="connsiteY2-62" fmla="*/ 2235198 h 2235198"/>
                <a:gd name="connsiteX3-63" fmla="*/ 870857 w 1855931"/>
                <a:gd name="connsiteY3-64" fmla="*/ 2235198 h 2235198"/>
                <a:gd name="connsiteX0-65" fmla="*/ 914399 w 1899473"/>
                <a:gd name="connsiteY0-66" fmla="*/ 2235198 h 2235198"/>
                <a:gd name="connsiteX1-67" fmla="*/ 0 w 1899473"/>
                <a:gd name="connsiteY1-68" fmla="*/ 0 h 2235198"/>
                <a:gd name="connsiteX2-69" fmla="*/ 1899473 w 1899473"/>
                <a:gd name="connsiteY2-70" fmla="*/ 2235198 h 2235198"/>
                <a:gd name="connsiteX3-71" fmla="*/ 914399 w 1899473"/>
                <a:gd name="connsiteY3-72" fmla="*/ 2235198 h 223519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899473" h="2235198">
                  <a:moveTo>
                    <a:pt x="914399" y="2235198"/>
                  </a:moveTo>
                  <a:cubicBezTo>
                    <a:pt x="957942" y="1025675"/>
                    <a:pt x="551543" y="599923"/>
                    <a:pt x="0" y="0"/>
                  </a:cubicBezTo>
                  <a:cubicBezTo>
                    <a:pt x="429958" y="62894"/>
                    <a:pt x="1716258" y="459618"/>
                    <a:pt x="1899473" y="2235198"/>
                  </a:cubicBezTo>
                  <a:cubicBezTo>
                    <a:pt x="1440486" y="1959427"/>
                    <a:pt x="1242757" y="1988455"/>
                    <a:pt x="914399" y="2235198"/>
                  </a:cubicBezTo>
                  <a:close/>
                </a:path>
              </a:pathLst>
            </a:custGeom>
            <a:solidFill>
              <a:srgbClr val="1A76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D3851103-37FC-49CF-8531-E44609F4C373}"/>
                </a:ext>
              </a:extLst>
            </p:cNvPr>
            <p:cNvSpPr/>
            <p:nvPr/>
          </p:nvSpPr>
          <p:spPr>
            <a:xfrm>
              <a:off x="7767814" y="692718"/>
              <a:ext cx="99427" cy="41051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22539" name="组合 15">
              <a:extLst>
                <a:ext uri="{FF2B5EF4-FFF2-40B4-BE49-F238E27FC236}">
                  <a16:creationId xmlns:a16="http://schemas.microsoft.com/office/drawing/2014/main" id="{6F5AB932-7213-4523-B14E-8546A82084F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817729" y="3773715"/>
              <a:ext cx="769256" cy="1966684"/>
              <a:chOff x="7768713" y="4296229"/>
              <a:chExt cx="769256" cy="1966684"/>
            </a:xfrm>
          </p:grpSpPr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B8B083E5-D7E4-49BE-888F-79C0FCD3F5D3}"/>
                  </a:ext>
                </a:extLst>
              </p:cNvPr>
              <p:cNvSpPr/>
              <p:nvPr/>
            </p:nvSpPr>
            <p:spPr>
              <a:xfrm>
                <a:off x="7768511" y="4296858"/>
                <a:ext cx="97587" cy="1610766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8" name="空心弧 17">
                <a:extLst>
                  <a:ext uri="{FF2B5EF4-FFF2-40B4-BE49-F238E27FC236}">
                    <a16:creationId xmlns:a16="http://schemas.microsoft.com/office/drawing/2014/main" id="{DCCB7070-BF98-473F-9543-69462D1E2C8A}"/>
                  </a:ext>
                </a:extLst>
              </p:cNvPr>
              <p:cNvSpPr/>
              <p:nvPr/>
            </p:nvSpPr>
            <p:spPr>
              <a:xfrm rot="10800000">
                <a:off x="7768511" y="5493427"/>
                <a:ext cx="769640" cy="769486"/>
              </a:xfrm>
              <a:prstGeom prst="blockArc">
                <a:avLst>
                  <a:gd name="adj1" fmla="val 10800000"/>
                  <a:gd name="adj2" fmla="val 21421567"/>
                  <a:gd name="adj3" fmla="val 13630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48B2FA33-D99E-4CB2-8783-DD8D3A21554E}"/>
              </a:ext>
            </a:extLst>
          </p:cNvPr>
          <p:cNvGrpSpPr>
            <a:grpSpLocks/>
          </p:cNvGrpSpPr>
          <p:nvPr/>
        </p:nvGrpSpPr>
        <p:grpSpPr bwMode="auto">
          <a:xfrm>
            <a:off x="4057650" y="2184400"/>
            <a:ext cx="654050" cy="574675"/>
            <a:chOff x="3875314" y="2536918"/>
            <a:chExt cx="653143" cy="750940"/>
          </a:xfrm>
        </p:grpSpPr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3BC8CC73-5818-48AF-8C40-043E0F2E107D}"/>
                </a:ext>
              </a:extLst>
            </p:cNvPr>
            <p:cNvCxnSpPr/>
            <p:nvPr/>
          </p:nvCxnSpPr>
          <p:spPr>
            <a:xfrm flipV="1">
              <a:off x="4528457" y="2536918"/>
              <a:ext cx="0" cy="75094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3884876F-9588-407C-B917-7F312DFEA215}"/>
                </a:ext>
              </a:extLst>
            </p:cNvPr>
            <p:cNvCxnSpPr/>
            <p:nvPr/>
          </p:nvCxnSpPr>
          <p:spPr>
            <a:xfrm flipH="1">
              <a:off x="3875314" y="2536918"/>
              <a:ext cx="653143" cy="0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69822C46-1E90-4EF1-BB0B-9D9B6272D6AB}"/>
              </a:ext>
            </a:extLst>
          </p:cNvPr>
          <p:cNvGrpSpPr>
            <a:grpSpLocks/>
          </p:cNvGrpSpPr>
          <p:nvPr/>
        </p:nvGrpSpPr>
        <p:grpSpPr bwMode="auto">
          <a:xfrm>
            <a:off x="4762500" y="4259263"/>
            <a:ext cx="654050" cy="646112"/>
            <a:chOff x="3875314" y="2536918"/>
            <a:chExt cx="653143" cy="750940"/>
          </a:xfrm>
        </p:grpSpPr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6B1AAD35-6680-4970-BB0D-AD190725A1B3}"/>
                </a:ext>
              </a:extLst>
            </p:cNvPr>
            <p:cNvCxnSpPr/>
            <p:nvPr/>
          </p:nvCxnSpPr>
          <p:spPr>
            <a:xfrm flipV="1">
              <a:off x="4528457" y="2536918"/>
              <a:ext cx="0" cy="75094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F79EDB32-CFD2-4D2F-99D6-50B679E0E1C1}"/>
                </a:ext>
              </a:extLst>
            </p:cNvPr>
            <p:cNvCxnSpPr/>
            <p:nvPr/>
          </p:nvCxnSpPr>
          <p:spPr>
            <a:xfrm flipH="1">
              <a:off x="3875314" y="3276788"/>
              <a:ext cx="653143" cy="0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11A46D58-F20F-47DC-B632-DC6B7DC1DE82}"/>
              </a:ext>
            </a:extLst>
          </p:cNvPr>
          <p:cNvGrpSpPr>
            <a:grpSpLocks/>
          </p:cNvGrpSpPr>
          <p:nvPr/>
        </p:nvGrpSpPr>
        <p:grpSpPr bwMode="auto">
          <a:xfrm>
            <a:off x="7075488" y="2184400"/>
            <a:ext cx="660400" cy="525463"/>
            <a:chOff x="4528457" y="2536918"/>
            <a:chExt cx="660057" cy="750940"/>
          </a:xfrm>
        </p:grpSpPr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438446D4-1ADA-4278-9C8F-8C0F6F2D5FD7}"/>
                </a:ext>
              </a:extLst>
            </p:cNvPr>
            <p:cNvCxnSpPr/>
            <p:nvPr/>
          </p:nvCxnSpPr>
          <p:spPr>
            <a:xfrm flipV="1">
              <a:off x="4528457" y="2536918"/>
              <a:ext cx="0" cy="75094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箭头连接符 26">
              <a:extLst>
                <a:ext uri="{FF2B5EF4-FFF2-40B4-BE49-F238E27FC236}">
                  <a16:creationId xmlns:a16="http://schemas.microsoft.com/office/drawing/2014/main" id="{6578D15C-B28B-49ED-9DB3-DD99D03451F4}"/>
                </a:ext>
              </a:extLst>
            </p:cNvPr>
            <p:cNvCxnSpPr/>
            <p:nvPr/>
          </p:nvCxnSpPr>
          <p:spPr>
            <a:xfrm>
              <a:off x="4528457" y="2536918"/>
              <a:ext cx="660057" cy="0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68125AB7-3CD3-4118-AAED-DEE3026AA128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6400800" y="4249738"/>
            <a:ext cx="652463" cy="646112"/>
            <a:chOff x="3875314" y="2536918"/>
            <a:chExt cx="653143" cy="750940"/>
          </a:xfrm>
        </p:grpSpPr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952B0143-03A2-4EA5-89EA-D68988CEEC81}"/>
                </a:ext>
              </a:extLst>
            </p:cNvPr>
            <p:cNvCxnSpPr/>
            <p:nvPr/>
          </p:nvCxnSpPr>
          <p:spPr>
            <a:xfrm flipV="1">
              <a:off x="4528457" y="2536918"/>
              <a:ext cx="0" cy="75094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箭头连接符 29">
              <a:extLst>
                <a:ext uri="{FF2B5EF4-FFF2-40B4-BE49-F238E27FC236}">
                  <a16:creationId xmlns:a16="http://schemas.microsoft.com/office/drawing/2014/main" id="{0C574276-E2C9-48B8-8733-7C23ED075482}"/>
                </a:ext>
              </a:extLst>
            </p:cNvPr>
            <p:cNvCxnSpPr/>
            <p:nvPr/>
          </p:nvCxnSpPr>
          <p:spPr>
            <a:xfrm flipH="1">
              <a:off x="3875314" y="3276788"/>
              <a:ext cx="653143" cy="0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04866291-53E2-4E6E-9BB0-3CF78FC08180}"/>
              </a:ext>
            </a:extLst>
          </p:cNvPr>
          <p:cNvGrpSpPr>
            <a:grpSpLocks/>
          </p:cNvGrpSpPr>
          <p:nvPr/>
        </p:nvGrpSpPr>
        <p:grpSpPr bwMode="auto">
          <a:xfrm>
            <a:off x="1770063" y="1604963"/>
            <a:ext cx="2409825" cy="1104900"/>
            <a:chOff x="1727499" y="1458818"/>
            <a:chExt cx="2410341" cy="1105545"/>
          </a:xfrm>
        </p:grpSpPr>
        <p:sp>
          <p:nvSpPr>
            <p:cNvPr id="22555" name="矩形 31">
              <a:extLst>
                <a:ext uri="{FF2B5EF4-FFF2-40B4-BE49-F238E27FC236}">
                  <a16:creationId xmlns:a16="http://schemas.microsoft.com/office/drawing/2014/main" id="{FD65EE94-D18D-432B-A48F-7EE29117B1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7499" y="1827121"/>
              <a:ext cx="2275057" cy="737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dist"/>
              <a:r>
                <a:rPr lang="zh-CN" altLang="en-US" sz="14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words here according to your need to draw the text box size</a:t>
              </a:r>
            </a:p>
          </p:txBody>
        </p:sp>
        <p:sp>
          <p:nvSpPr>
            <p:cNvPr id="22556" name="矩形 32">
              <a:extLst>
                <a:ext uri="{FF2B5EF4-FFF2-40B4-BE49-F238E27FC236}">
                  <a16:creationId xmlns:a16="http://schemas.microsoft.com/office/drawing/2014/main" id="{A52AC062-802E-4DB3-A76B-6E9C093018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92419" y="1458818"/>
              <a:ext cx="1945421" cy="3683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b="1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title</a:t>
              </a: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536AC7B3-7AEB-46E6-9DD9-BF6EF46AC5A7}"/>
              </a:ext>
            </a:extLst>
          </p:cNvPr>
          <p:cNvGrpSpPr>
            <a:grpSpLocks/>
          </p:cNvGrpSpPr>
          <p:nvPr/>
        </p:nvGrpSpPr>
        <p:grpSpPr bwMode="auto">
          <a:xfrm>
            <a:off x="2411413" y="4376738"/>
            <a:ext cx="2827337" cy="1076325"/>
            <a:chOff x="1679864" y="1488028"/>
            <a:chExt cx="2828260" cy="1076335"/>
          </a:xfrm>
        </p:grpSpPr>
        <p:sp>
          <p:nvSpPr>
            <p:cNvPr id="22558" name="矩形 34">
              <a:extLst>
                <a:ext uri="{FF2B5EF4-FFF2-40B4-BE49-F238E27FC236}">
                  <a16:creationId xmlns:a16="http://schemas.microsoft.com/office/drawing/2014/main" id="{E5C8A0FF-3B0B-47BF-89F6-091C57988F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9864" y="1827121"/>
              <a:ext cx="2322692" cy="7372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dist"/>
              <a:r>
                <a:rPr lang="zh-CN" altLang="en-US" sz="14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words here according to your need to draw the text box size</a:t>
              </a:r>
            </a:p>
          </p:txBody>
        </p:sp>
        <p:sp>
          <p:nvSpPr>
            <p:cNvPr id="22559" name="矩形 35">
              <a:extLst>
                <a:ext uri="{FF2B5EF4-FFF2-40B4-BE49-F238E27FC236}">
                  <a16:creationId xmlns:a16="http://schemas.microsoft.com/office/drawing/2014/main" id="{9802F733-B0BE-4C42-BF5B-4C5C6A705D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45770" y="1488028"/>
              <a:ext cx="2262354" cy="3683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b="1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title</a:t>
              </a: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C3BF757E-AB85-469D-A7B8-E10BCBD78A0D}"/>
              </a:ext>
            </a:extLst>
          </p:cNvPr>
          <p:cNvGrpSpPr>
            <a:grpSpLocks/>
          </p:cNvGrpSpPr>
          <p:nvPr/>
        </p:nvGrpSpPr>
        <p:grpSpPr bwMode="auto">
          <a:xfrm>
            <a:off x="7875588" y="1603375"/>
            <a:ext cx="2339975" cy="1082675"/>
            <a:chOff x="1148255" y="1480975"/>
            <a:chExt cx="2340423" cy="1083705"/>
          </a:xfrm>
        </p:grpSpPr>
        <p:sp>
          <p:nvSpPr>
            <p:cNvPr id="22561" name="矩形 37">
              <a:extLst>
                <a:ext uri="{FF2B5EF4-FFF2-40B4-BE49-F238E27FC236}">
                  <a16:creationId xmlns:a16="http://schemas.microsoft.com/office/drawing/2014/main" id="{DBDBFB8E-B1F6-4428-B4FD-E79A88FE65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8255" y="1827176"/>
              <a:ext cx="2340423" cy="7375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dist"/>
              <a:r>
                <a:rPr lang="zh-CN" altLang="en-US" sz="14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words here according to your need to draw the text box size</a:t>
              </a:r>
            </a:p>
          </p:txBody>
        </p:sp>
        <p:sp>
          <p:nvSpPr>
            <p:cNvPr id="22562" name="矩形 38">
              <a:extLst>
                <a:ext uri="{FF2B5EF4-FFF2-40B4-BE49-F238E27FC236}">
                  <a16:creationId xmlns:a16="http://schemas.microsoft.com/office/drawing/2014/main" id="{58FD5098-31EE-4D79-A2DA-242015772B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8255" y="1480975"/>
              <a:ext cx="2195655" cy="3684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b="1"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title</a:t>
              </a: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A7DCF092-B244-4BE5-91D8-BF897786071D}"/>
              </a:ext>
            </a:extLst>
          </p:cNvPr>
          <p:cNvGrpSpPr>
            <a:grpSpLocks/>
          </p:cNvGrpSpPr>
          <p:nvPr/>
        </p:nvGrpSpPr>
        <p:grpSpPr bwMode="auto">
          <a:xfrm>
            <a:off x="7108825" y="4398963"/>
            <a:ext cx="2355850" cy="1082675"/>
            <a:chOff x="1148255" y="1480975"/>
            <a:chExt cx="2355662" cy="1082121"/>
          </a:xfrm>
        </p:grpSpPr>
        <p:sp>
          <p:nvSpPr>
            <p:cNvPr id="22564" name="矩形 40">
              <a:extLst>
                <a:ext uri="{FF2B5EF4-FFF2-40B4-BE49-F238E27FC236}">
                  <a16:creationId xmlns:a16="http://schemas.microsoft.com/office/drawing/2014/main" id="{16DFC93D-6927-4A80-8928-7ACD7FA46D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48255" y="1826670"/>
              <a:ext cx="2355662" cy="7364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dist"/>
              <a:r>
                <a:rPr lang="zh-CN" altLang="en-US" sz="14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words here according to your need to draw the text box size</a:t>
              </a: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5CB0B34E-BCB5-427F-99AB-4AE8C4CB83E0}"/>
                </a:ext>
              </a:extLst>
            </p:cNvPr>
            <p:cNvSpPr/>
            <p:nvPr/>
          </p:nvSpPr>
          <p:spPr>
            <a:xfrm>
              <a:off x="1148255" y="1480975"/>
              <a:ext cx="2208037" cy="368112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zh-CN" altLang="en-US" b="1">
                  <a:solidFill>
                    <a:srgbClr val="262626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宋体" panose="02010600030101010101" pitchFamily="2" charset="-122"/>
                </a:rPr>
                <a:t>Add your title</a:t>
              </a:r>
            </a:p>
          </p:txBody>
        </p:sp>
      </p:grpSp>
      <p:sp>
        <p:nvSpPr>
          <p:cNvPr id="22566" name="矩形 3">
            <a:extLst>
              <a:ext uri="{FF2B5EF4-FFF2-40B4-BE49-F238E27FC236}">
                <a16:creationId xmlns:a16="http://schemas.microsoft.com/office/drawing/2014/main" id="{F97C1C5E-665D-4936-BB90-E2CA3711FB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9400" y="158750"/>
            <a:ext cx="13557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zh-CN" altLang="en-US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4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图片 60">
            <a:extLst>
              <a:ext uri="{FF2B5EF4-FFF2-40B4-BE49-F238E27FC236}">
                <a16:creationId xmlns:a16="http://schemas.microsoft.com/office/drawing/2014/main" id="{D5B9A2C7-A542-4A16-9FAE-05580DB4BA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090" t="1706" r="53648" b="72106"/>
          <a:stretch>
            <a:fillRect/>
          </a:stretch>
        </p:blipFill>
        <p:spPr>
          <a:xfrm>
            <a:off x="8997436" y="1511476"/>
            <a:ext cx="2104566" cy="2104571"/>
          </a:xfrm>
          <a:custGeom>
            <a:avLst/>
            <a:gdLst>
              <a:gd name="connsiteX0" fmla="*/ 1052286 w 2104572"/>
              <a:gd name="connsiteY0" fmla="*/ 0 h 2104572"/>
              <a:gd name="connsiteX1" fmla="*/ 2104572 w 2104572"/>
              <a:gd name="connsiteY1" fmla="*/ 1052286 h 2104572"/>
              <a:gd name="connsiteX2" fmla="*/ 1052286 w 2104572"/>
              <a:gd name="connsiteY2" fmla="*/ 2104572 h 2104572"/>
              <a:gd name="connsiteX3" fmla="*/ 0 w 2104572"/>
              <a:gd name="connsiteY3" fmla="*/ 1052286 h 2104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4572" h="2104572">
                <a:moveTo>
                  <a:pt x="1052286" y="0"/>
                </a:moveTo>
                <a:lnTo>
                  <a:pt x="2104572" y="1052286"/>
                </a:lnTo>
                <a:lnTo>
                  <a:pt x="1052286" y="2104572"/>
                </a:lnTo>
                <a:lnTo>
                  <a:pt x="0" y="1052286"/>
                </a:lnTo>
                <a:close/>
              </a:path>
            </a:pathLst>
          </a:custGeom>
        </p:spPr>
      </p:pic>
      <p:pic>
        <p:nvPicPr>
          <p:cNvPr id="60" name="图片 59">
            <a:extLst>
              <a:ext uri="{FF2B5EF4-FFF2-40B4-BE49-F238E27FC236}">
                <a16:creationId xmlns:a16="http://schemas.microsoft.com/office/drawing/2014/main" id="{3E4AC563-6A05-49DE-84C8-5AB7D86B21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090" t="1706" r="53648" b="72106"/>
          <a:stretch>
            <a:fillRect/>
          </a:stretch>
        </p:blipFill>
        <p:spPr>
          <a:xfrm>
            <a:off x="6353568" y="1511476"/>
            <a:ext cx="2104572" cy="2104571"/>
          </a:xfrm>
          <a:custGeom>
            <a:avLst/>
            <a:gdLst>
              <a:gd name="connsiteX0" fmla="*/ 1052286 w 2104572"/>
              <a:gd name="connsiteY0" fmla="*/ 0 h 2104572"/>
              <a:gd name="connsiteX1" fmla="*/ 2104572 w 2104572"/>
              <a:gd name="connsiteY1" fmla="*/ 1052286 h 2104572"/>
              <a:gd name="connsiteX2" fmla="*/ 1052286 w 2104572"/>
              <a:gd name="connsiteY2" fmla="*/ 2104572 h 2104572"/>
              <a:gd name="connsiteX3" fmla="*/ 0 w 2104572"/>
              <a:gd name="connsiteY3" fmla="*/ 1052286 h 2104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4572" h="2104572">
                <a:moveTo>
                  <a:pt x="1052286" y="0"/>
                </a:moveTo>
                <a:lnTo>
                  <a:pt x="2104572" y="1052286"/>
                </a:lnTo>
                <a:lnTo>
                  <a:pt x="1052286" y="2104572"/>
                </a:lnTo>
                <a:lnTo>
                  <a:pt x="0" y="1052286"/>
                </a:lnTo>
                <a:close/>
              </a:path>
            </a:pathLst>
          </a:custGeom>
        </p:spPr>
      </p:pic>
      <p:pic>
        <p:nvPicPr>
          <p:cNvPr id="59" name="图片 58">
            <a:extLst>
              <a:ext uri="{FF2B5EF4-FFF2-40B4-BE49-F238E27FC236}">
                <a16:creationId xmlns:a16="http://schemas.microsoft.com/office/drawing/2014/main" id="{4160E82B-603B-402E-B760-78D7780E66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090" t="1706" r="53648" b="72106"/>
          <a:stretch>
            <a:fillRect/>
          </a:stretch>
        </p:blipFill>
        <p:spPr>
          <a:xfrm>
            <a:off x="3709694" y="1511476"/>
            <a:ext cx="2104577" cy="2104571"/>
          </a:xfrm>
          <a:custGeom>
            <a:avLst/>
            <a:gdLst>
              <a:gd name="connsiteX0" fmla="*/ 1052286 w 2104572"/>
              <a:gd name="connsiteY0" fmla="*/ 0 h 2104572"/>
              <a:gd name="connsiteX1" fmla="*/ 2104572 w 2104572"/>
              <a:gd name="connsiteY1" fmla="*/ 1052286 h 2104572"/>
              <a:gd name="connsiteX2" fmla="*/ 1052286 w 2104572"/>
              <a:gd name="connsiteY2" fmla="*/ 2104572 h 2104572"/>
              <a:gd name="connsiteX3" fmla="*/ 0 w 2104572"/>
              <a:gd name="connsiteY3" fmla="*/ 1052286 h 2104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4572" h="2104572">
                <a:moveTo>
                  <a:pt x="1052286" y="0"/>
                </a:moveTo>
                <a:lnTo>
                  <a:pt x="2104572" y="1052286"/>
                </a:lnTo>
                <a:lnTo>
                  <a:pt x="1052286" y="2104572"/>
                </a:lnTo>
                <a:lnTo>
                  <a:pt x="0" y="1052286"/>
                </a:lnTo>
                <a:close/>
              </a:path>
            </a:pathLst>
          </a:custGeom>
        </p:spPr>
      </p:pic>
      <p:grpSp>
        <p:nvGrpSpPr>
          <p:cNvPr id="5125" name="组合 6">
            <a:extLst>
              <a:ext uri="{FF2B5EF4-FFF2-40B4-BE49-F238E27FC236}">
                <a16:creationId xmlns:a16="http://schemas.microsoft.com/office/drawing/2014/main" id="{8580083B-9825-4958-8645-B2EB6116E88A}"/>
              </a:ext>
            </a:extLst>
          </p:cNvPr>
          <p:cNvGrpSpPr>
            <a:grpSpLocks/>
          </p:cNvGrpSpPr>
          <p:nvPr/>
        </p:nvGrpSpPr>
        <p:grpSpPr bwMode="auto">
          <a:xfrm>
            <a:off x="4819650" y="188913"/>
            <a:ext cx="2552700" cy="460375"/>
            <a:chOff x="4819650" y="188768"/>
            <a:chExt cx="2552700" cy="461197"/>
          </a:xfrm>
        </p:grpSpPr>
        <p:sp>
          <p:nvSpPr>
            <p:cNvPr id="5126" name="矩形 3">
              <a:extLst>
                <a:ext uri="{FF2B5EF4-FFF2-40B4-BE49-F238E27FC236}">
                  <a16:creationId xmlns:a16="http://schemas.microsoft.com/office/drawing/2014/main" id="{79F790ED-6CA4-44C4-B6D5-32387A0623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16629" y="188768"/>
              <a:ext cx="1358900" cy="4611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400" b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Catalog</a:t>
              </a: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3F75E9E6-C4CC-4888-9F30-8DFB2562159B}"/>
                </a:ext>
              </a:extLst>
            </p:cNvPr>
            <p:cNvCxnSpPr/>
            <p:nvPr/>
          </p:nvCxnSpPr>
          <p:spPr>
            <a:xfrm>
              <a:off x="4819650" y="419366"/>
              <a:ext cx="63817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A4A3A247-F96E-4CE9-ACA5-B40439E4C8A3}"/>
                </a:ext>
              </a:extLst>
            </p:cNvPr>
            <p:cNvCxnSpPr/>
            <p:nvPr/>
          </p:nvCxnSpPr>
          <p:spPr>
            <a:xfrm>
              <a:off x="6734175" y="419366"/>
              <a:ext cx="638175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29" name="文本框 10">
            <a:extLst>
              <a:ext uri="{FF2B5EF4-FFF2-40B4-BE49-F238E27FC236}">
                <a16:creationId xmlns:a16="http://schemas.microsoft.com/office/drawing/2014/main" id="{C3DCBD92-97EF-489D-9EFF-62345A65CD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63663" y="3986213"/>
            <a:ext cx="1679575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2800" b="1">
                <a:solidFill>
                  <a:srgbClr val="1A769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 sz="2800" b="1">
              <a:solidFill>
                <a:srgbClr val="1A769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30" name="文本框 11">
            <a:extLst>
              <a:ext uri="{FF2B5EF4-FFF2-40B4-BE49-F238E27FC236}">
                <a16:creationId xmlns:a16="http://schemas.microsoft.com/office/drawing/2014/main" id="{F5968C5A-BB89-43A4-90B1-B2BA0A5977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4175" y="4522788"/>
            <a:ext cx="11001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31" name="文本框 12">
            <a:extLst>
              <a:ext uri="{FF2B5EF4-FFF2-40B4-BE49-F238E27FC236}">
                <a16:creationId xmlns:a16="http://schemas.microsoft.com/office/drawing/2014/main" id="{54E88199-BF82-49BD-9C3B-10684F3AB7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4175" y="4930775"/>
            <a:ext cx="11001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32" name="文本框 13">
            <a:extLst>
              <a:ext uri="{FF2B5EF4-FFF2-40B4-BE49-F238E27FC236}">
                <a16:creationId xmlns:a16="http://schemas.microsoft.com/office/drawing/2014/main" id="{6CEF7AD8-671D-4FA1-A4D9-FF23692F3D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4175" y="5337175"/>
            <a:ext cx="11001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33" name="文本框 14">
            <a:extLst>
              <a:ext uri="{FF2B5EF4-FFF2-40B4-BE49-F238E27FC236}">
                <a16:creationId xmlns:a16="http://schemas.microsoft.com/office/drawing/2014/main" id="{83D85E7C-7414-4740-A69D-DE177678A7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4175" y="5745163"/>
            <a:ext cx="11001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34" name="文本框 15">
            <a:extLst>
              <a:ext uri="{FF2B5EF4-FFF2-40B4-BE49-F238E27FC236}">
                <a16:creationId xmlns:a16="http://schemas.microsoft.com/office/drawing/2014/main" id="{7F4EC3A9-3AA5-4D04-AB88-A65BAC4416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4613" y="3986213"/>
            <a:ext cx="1679575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2800" b="1">
                <a:solidFill>
                  <a:srgbClr val="1A769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 sz="2800" b="1">
              <a:solidFill>
                <a:srgbClr val="1A769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35" name="文本框 16">
            <a:extLst>
              <a:ext uri="{FF2B5EF4-FFF2-40B4-BE49-F238E27FC236}">
                <a16:creationId xmlns:a16="http://schemas.microsoft.com/office/drawing/2014/main" id="{B533982D-53CE-4E7F-955D-448F6E495C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3538" y="4522788"/>
            <a:ext cx="11001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36" name="文本框 17">
            <a:extLst>
              <a:ext uri="{FF2B5EF4-FFF2-40B4-BE49-F238E27FC236}">
                <a16:creationId xmlns:a16="http://schemas.microsoft.com/office/drawing/2014/main" id="{E427E6DE-A0AC-45BA-A0D3-BEDB770F78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3538" y="4930775"/>
            <a:ext cx="11001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37" name="文本框 18">
            <a:extLst>
              <a:ext uri="{FF2B5EF4-FFF2-40B4-BE49-F238E27FC236}">
                <a16:creationId xmlns:a16="http://schemas.microsoft.com/office/drawing/2014/main" id="{E4FB0908-66DE-4FDC-9D5B-AD6A4B9E3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3538" y="5337175"/>
            <a:ext cx="11001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38" name="文本框 19">
            <a:extLst>
              <a:ext uri="{FF2B5EF4-FFF2-40B4-BE49-F238E27FC236}">
                <a16:creationId xmlns:a16="http://schemas.microsoft.com/office/drawing/2014/main" id="{F6EF350E-328E-464D-936A-9C30C0D4F7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6538" y="5745163"/>
            <a:ext cx="13700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39" name="文本框 20">
            <a:extLst>
              <a:ext uri="{FF2B5EF4-FFF2-40B4-BE49-F238E27FC236}">
                <a16:creationId xmlns:a16="http://schemas.microsoft.com/office/drawing/2014/main" id="{76DBF5C5-186B-4A12-8AE2-5C43C2E9F9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75400" y="4000500"/>
            <a:ext cx="2027238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2800" b="1">
                <a:solidFill>
                  <a:srgbClr val="1A769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 sz="2800" b="1">
              <a:solidFill>
                <a:srgbClr val="1A769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40" name="文本框 21">
            <a:extLst>
              <a:ext uri="{FF2B5EF4-FFF2-40B4-BE49-F238E27FC236}">
                <a16:creationId xmlns:a16="http://schemas.microsoft.com/office/drawing/2014/main" id="{3AB871A8-DC8A-41D2-A773-BAB40E70BF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75450" y="4522788"/>
            <a:ext cx="11001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41" name="文本框 22">
            <a:extLst>
              <a:ext uri="{FF2B5EF4-FFF2-40B4-BE49-F238E27FC236}">
                <a16:creationId xmlns:a16="http://schemas.microsoft.com/office/drawing/2014/main" id="{EE63229B-8B8B-4CC1-8AD0-1F20191A60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30988" y="4930775"/>
            <a:ext cx="138906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42" name="文本框 23">
            <a:extLst>
              <a:ext uri="{FF2B5EF4-FFF2-40B4-BE49-F238E27FC236}">
                <a16:creationId xmlns:a16="http://schemas.microsoft.com/office/drawing/2014/main" id="{D7538C89-BB72-41A9-826B-5D1AB072B4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75450" y="5338763"/>
            <a:ext cx="11001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43" name="文本框 24">
            <a:extLst>
              <a:ext uri="{FF2B5EF4-FFF2-40B4-BE49-F238E27FC236}">
                <a16:creationId xmlns:a16="http://schemas.microsoft.com/office/drawing/2014/main" id="{3E46BA0E-FA0D-44F5-9591-51109EF7B0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30988" y="5746750"/>
            <a:ext cx="137001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44" name="文本框 25">
            <a:extLst>
              <a:ext uri="{FF2B5EF4-FFF2-40B4-BE49-F238E27FC236}">
                <a16:creationId xmlns:a16="http://schemas.microsoft.com/office/drawing/2014/main" id="{C3737446-BA46-42FA-B5A8-F5403BE6C7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37638" y="3986213"/>
            <a:ext cx="2025650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 sz="2800" b="1">
                <a:solidFill>
                  <a:srgbClr val="1A769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 sz="2800" b="1">
              <a:solidFill>
                <a:srgbClr val="1A769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45" name="文本框 26">
            <a:extLst>
              <a:ext uri="{FF2B5EF4-FFF2-40B4-BE49-F238E27FC236}">
                <a16:creationId xmlns:a16="http://schemas.microsoft.com/office/drawing/2014/main" id="{F4A0B04E-1953-46A9-BBA8-61F1832EE1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17025" y="4522788"/>
            <a:ext cx="16922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46" name="文本框 27">
            <a:extLst>
              <a:ext uri="{FF2B5EF4-FFF2-40B4-BE49-F238E27FC236}">
                <a16:creationId xmlns:a16="http://schemas.microsoft.com/office/drawing/2014/main" id="{F99FF9A8-EB72-48B3-A99B-E456BECC42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36075" y="4930775"/>
            <a:ext cx="16732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47" name="文本框 28">
            <a:extLst>
              <a:ext uri="{FF2B5EF4-FFF2-40B4-BE49-F238E27FC236}">
                <a16:creationId xmlns:a16="http://schemas.microsoft.com/office/drawing/2014/main" id="{92BB2A77-A751-4F90-8898-F6F7998ECB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69438" y="5337175"/>
            <a:ext cx="12065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48" name="文本框 29">
            <a:extLst>
              <a:ext uri="{FF2B5EF4-FFF2-40B4-BE49-F238E27FC236}">
                <a16:creationId xmlns:a16="http://schemas.microsoft.com/office/drawing/2014/main" id="{0F3D7C41-8F3A-4CAF-B6AF-D9159DDEC7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69438" y="5745163"/>
            <a:ext cx="12065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C7779C23-3A9A-484B-A06B-C747D026D9A3}"/>
              </a:ext>
            </a:extLst>
          </p:cNvPr>
          <p:cNvGrpSpPr/>
          <p:nvPr/>
        </p:nvGrpSpPr>
        <p:grpSpPr>
          <a:xfrm>
            <a:off x="7060986" y="2264859"/>
            <a:ext cx="651756" cy="651751"/>
            <a:chOff x="664404" y="2968563"/>
            <a:chExt cx="347165" cy="347165"/>
          </a:xfrm>
          <a:solidFill>
            <a:schemeClr val="bg1"/>
          </a:solidFill>
        </p:grpSpPr>
        <p:sp>
          <p:nvSpPr>
            <p:cNvPr id="44" name="Freeform 375">
              <a:extLst>
                <a:ext uri="{FF2B5EF4-FFF2-40B4-BE49-F238E27FC236}">
                  <a16:creationId xmlns:a16="http://schemas.microsoft.com/office/drawing/2014/main" id="{85906054-81B4-425C-9599-FA770060C9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4404" y="2968563"/>
              <a:ext cx="347165" cy="347165"/>
            </a:xfrm>
            <a:custGeom>
              <a:avLst/>
              <a:gdLst>
                <a:gd name="T0" fmla="*/ 144 w 289"/>
                <a:gd name="T1" fmla="*/ 0 h 288"/>
                <a:gd name="T2" fmla="*/ 0 w 289"/>
                <a:gd name="T3" fmla="*/ 144 h 288"/>
                <a:gd name="T4" fmla="*/ 144 w 289"/>
                <a:gd name="T5" fmla="*/ 288 h 288"/>
                <a:gd name="T6" fmla="*/ 289 w 289"/>
                <a:gd name="T7" fmla="*/ 144 h 288"/>
                <a:gd name="T8" fmla="*/ 144 w 289"/>
                <a:gd name="T9" fmla="*/ 0 h 288"/>
                <a:gd name="T10" fmla="*/ 144 w 289"/>
                <a:gd name="T11" fmla="*/ 267 h 288"/>
                <a:gd name="T12" fmla="*/ 21 w 289"/>
                <a:gd name="T13" fmla="*/ 144 h 288"/>
                <a:gd name="T14" fmla="*/ 144 w 289"/>
                <a:gd name="T15" fmla="*/ 20 h 288"/>
                <a:gd name="T16" fmla="*/ 268 w 289"/>
                <a:gd name="T17" fmla="*/ 144 h 288"/>
                <a:gd name="T18" fmla="*/ 144 w 289"/>
                <a:gd name="T19" fmla="*/ 267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9" h="288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224"/>
                    <a:pt x="65" y="288"/>
                    <a:pt x="144" y="288"/>
                  </a:cubicBezTo>
                  <a:cubicBezTo>
                    <a:pt x="224" y="288"/>
                    <a:pt x="289" y="224"/>
                    <a:pt x="289" y="144"/>
                  </a:cubicBezTo>
                  <a:cubicBezTo>
                    <a:pt x="289" y="64"/>
                    <a:pt x="224" y="0"/>
                    <a:pt x="144" y="0"/>
                  </a:cubicBezTo>
                  <a:close/>
                  <a:moveTo>
                    <a:pt x="144" y="267"/>
                  </a:moveTo>
                  <a:cubicBezTo>
                    <a:pt x="76" y="267"/>
                    <a:pt x="21" y="212"/>
                    <a:pt x="21" y="144"/>
                  </a:cubicBezTo>
                  <a:cubicBezTo>
                    <a:pt x="21" y="76"/>
                    <a:pt x="76" y="20"/>
                    <a:pt x="144" y="20"/>
                  </a:cubicBezTo>
                  <a:cubicBezTo>
                    <a:pt x="213" y="20"/>
                    <a:pt x="268" y="76"/>
                    <a:pt x="268" y="144"/>
                  </a:cubicBezTo>
                  <a:cubicBezTo>
                    <a:pt x="268" y="212"/>
                    <a:pt x="213" y="267"/>
                    <a:pt x="144" y="2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  <p:sp>
          <p:nvSpPr>
            <p:cNvPr id="45" name="Freeform 376">
              <a:extLst>
                <a:ext uri="{FF2B5EF4-FFF2-40B4-BE49-F238E27FC236}">
                  <a16:creationId xmlns:a16="http://schemas.microsoft.com/office/drawing/2014/main" id="{F3E737FD-6382-4D42-8F03-758C288B38F8}"/>
                </a:ext>
              </a:extLst>
            </p:cNvPr>
            <p:cNvSpPr/>
            <p:nvPr/>
          </p:nvSpPr>
          <p:spPr bwMode="auto">
            <a:xfrm>
              <a:off x="845968" y="3160102"/>
              <a:ext cx="17957" cy="45889"/>
            </a:xfrm>
            <a:custGeom>
              <a:avLst/>
              <a:gdLst>
                <a:gd name="T0" fmla="*/ 0 w 15"/>
                <a:gd name="T1" fmla="*/ 0 h 38"/>
                <a:gd name="T2" fmla="*/ 0 w 15"/>
                <a:gd name="T3" fmla="*/ 38 h 38"/>
                <a:gd name="T4" fmla="*/ 15 w 15"/>
                <a:gd name="T5" fmla="*/ 20 h 38"/>
                <a:gd name="T6" fmla="*/ 0 w 15"/>
                <a:gd name="T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8">
                  <a:moveTo>
                    <a:pt x="0" y="0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6" y="37"/>
                    <a:pt x="15" y="33"/>
                    <a:pt x="15" y="20"/>
                  </a:cubicBezTo>
                  <a:cubicBezTo>
                    <a:pt x="15" y="7"/>
                    <a:pt x="5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  <p:sp>
          <p:nvSpPr>
            <p:cNvPr id="46" name="Freeform 377">
              <a:extLst>
                <a:ext uri="{FF2B5EF4-FFF2-40B4-BE49-F238E27FC236}">
                  <a16:creationId xmlns:a16="http://schemas.microsoft.com/office/drawing/2014/main" id="{677A963B-D2AE-45C4-BADA-6B036AF6DAB5}"/>
                </a:ext>
              </a:extLst>
            </p:cNvPr>
            <p:cNvSpPr/>
            <p:nvPr/>
          </p:nvSpPr>
          <p:spPr bwMode="auto">
            <a:xfrm>
              <a:off x="814044" y="3078299"/>
              <a:ext cx="17957" cy="43894"/>
            </a:xfrm>
            <a:custGeom>
              <a:avLst/>
              <a:gdLst>
                <a:gd name="T0" fmla="*/ 0 w 15"/>
                <a:gd name="T1" fmla="*/ 17 h 36"/>
                <a:gd name="T2" fmla="*/ 15 w 15"/>
                <a:gd name="T3" fmla="*/ 36 h 36"/>
                <a:gd name="T4" fmla="*/ 15 w 15"/>
                <a:gd name="T5" fmla="*/ 0 h 36"/>
                <a:gd name="T6" fmla="*/ 0 w 15"/>
                <a:gd name="T7" fmla="*/ 1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6">
                  <a:moveTo>
                    <a:pt x="0" y="17"/>
                  </a:moveTo>
                  <a:cubicBezTo>
                    <a:pt x="0" y="29"/>
                    <a:pt x="10" y="34"/>
                    <a:pt x="15" y="3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1" y="1"/>
                    <a:pt x="0" y="4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  <p:sp>
          <p:nvSpPr>
            <p:cNvPr id="47" name="Freeform 378">
              <a:extLst>
                <a:ext uri="{FF2B5EF4-FFF2-40B4-BE49-F238E27FC236}">
                  <a16:creationId xmlns:a16="http://schemas.microsoft.com/office/drawing/2014/main" id="{E8603660-583C-4CD3-B7F2-F0D1410D7B8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0317" y="3002481"/>
              <a:ext cx="277334" cy="279328"/>
            </a:xfrm>
            <a:custGeom>
              <a:avLst/>
              <a:gdLst>
                <a:gd name="T0" fmla="*/ 115 w 231"/>
                <a:gd name="T1" fmla="*/ 0 h 231"/>
                <a:gd name="T2" fmla="*/ 0 w 231"/>
                <a:gd name="T3" fmla="*/ 116 h 231"/>
                <a:gd name="T4" fmla="*/ 115 w 231"/>
                <a:gd name="T5" fmla="*/ 231 h 231"/>
                <a:gd name="T6" fmla="*/ 231 w 231"/>
                <a:gd name="T7" fmla="*/ 116 h 231"/>
                <a:gd name="T8" fmla="*/ 115 w 231"/>
                <a:gd name="T9" fmla="*/ 0 h 231"/>
                <a:gd name="T10" fmla="*/ 123 w 231"/>
                <a:gd name="T11" fmla="*/ 192 h 231"/>
                <a:gd name="T12" fmla="*/ 123 w 231"/>
                <a:gd name="T13" fmla="*/ 202 h 231"/>
                <a:gd name="T14" fmla="*/ 119 w 231"/>
                <a:gd name="T15" fmla="*/ 207 h 231"/>
                <a:gd name="T16" fmla="*/ 114 w 231"/>
                <a:gd name="T17" fmla="*/ 207 h 231"/>
                <a:gd name="T18" fmla="*/ 110 w 231"/>
                <a:gd name="T19" fmla="*/ 202 h 231"/>
                <a:gd name="T20" fmla="*/ 110 w 231"/>
                <a:gd name="T21" fmla="*/ 192 h 231"/>
                <a:gd name="T22" fmla="*/ 71 w 231"/>
                <a:gd name="T23" fmla="*/ 181 h 231"/>
                <a:gd name="T24" fmla="*/ 72 w 231"/>
                <a:gd name="T25" fmla="*/ 179 h 231"/>
                <a:gd name="T26" fmla="*/ 78 w 231"/>
                <a:gd name="T27" fmla="*/ 160 h 231"/>
                <a:gd name="T28" fmla="*/ 80 w 231"/>
                <a:gd name="T29" fmla="*/ 158 h 231"/>
                <a:gd name="T30" fmla="*/ 110 w 231"/>
                <a:gd name="T31" fmla="*/ 168 h 231"/>
                <a:gd name="T32" fmla="*/ 110 w 231"/>
                <a:gd name="T33" fmla="*/ 125 h 231"/>
                <a:gd name="T34" fmla="*/ 71 w 231"/>
                <a:gd name="T35" fmla="*/ 82 h 231"/>
                <a:gd name="T36" fmla="*/ 110 w 231"/>
                <a:gd name="T37" fmla="*/ 40 h 231"/>
                <a:gd name="T38" fmla="*/ 110 w 231"/>
                <a:gd name="T39" fmla="*/ 29 h 231"/>
                <a:gd name="T40" fmla="*/ 114 w 231"/>
                <a:gd name="T41" fmla="*/ 25 h 231"/>
                <a:gd name="T42" fmla="*/ 119 w 231"/>
                <a:gd name="T43" fmla="*/ 25 h 231"/>
                <a:gd name="T44" fmla="*/ 123 w 231"/>
                <a:gd name="T45" fmla="*/ 29 h 231"/>
                <a:gd name="T46" fmla="*/ 123 w 231"/>
                <a:gd name="T47" fmla="*/ 40 h 231"/>
                <a:gd name="T48" fmla="*/ 158 w 231"/>
                <a:gd name="T49" fmla="*/ 53 h 231"/>
                <a:gd name="T50" fmla="*/ 157 w 231"/>
                <a:gd name="T51" fmla="*/ 55 h 231"/>
                <a:gd name="T52" fmla="*/ 151 w 231"/>
                <a:gd name="T53" fmla="*/ 70 h 231"/>
                <a:gd name="T54" fmla="*/ 149 w 231"/>
                <a:gd name="T55" fmla="*/ 72 h 231"/>
                <a:gd name="T56" fmla="*/ 123 w 231"/>
                <a:gd name="T57" fmla="*/ 63 h 231"/>
                <a:gd name="T58" fmla="*/ 123 w 231"/>
                <a:gd name="T59" fmla="*/ 104 h 231"/>
                <a:gd name="T60" fmla="*/ 162 w 231"/>
                <a:gd name="T61" fmla="*/ 149 h 231"/>
                <a:gd name="T62" fmla="*/ 123 w 231"/>
                <a:gd name="T63" fmla="*/ 192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1" h="231">
                  <a:moveTo>
                    <a:pt x="115" y="0"/>
                  </a:moveTo>
                  <a:cubicBezTo>
                    <a:pt x="52" y="0"/>
                    <a:pt x="0" y="52"/>
                    <a:pt x="0" y="116"/>
                  </a:cubicBezTo>
                  <a:cubicBezTo>
                    <a:pt x="0" y="180"/>
                    <a:pt x="52" y="231"/>
                    <a:pt x="115" y="231"/>
                  </a:cubicBezTo>
                  <a:cubicBezTo>
                    <a:pt x="179" y="231"/>
                    <a:pt x="231" y="180"/>
                    <a:pt x="231" y="116"/>
                  </a:cubicBezTo>
                  <a:cubicBezTo>
                    <a:pt x="231" y="52"/>
                    <a:pt x="179" y="0"/>
                    <a:pt x="115" y="0"/>
                  </a:cubicBezTo>
                  <a:close/>
                  <a:moveTo>
                    <a:pt x="123" y="192"/>
                  </a:moveTo>
                  <a:cubicBezTo>
                    <a:pt x="123" y="202"/>
                    <a:pt x="123" y="202"/>
                    <a:pt x="123" y="202"/>
                  </a:cubicBezTo>
                  <a:cubicBezTo>
                    <a:pt x="123" y="206"/>
                    <a:pt x="123" y="207"/>
                    <a:pt x="119" y="207"/>
                  </a:cubicBezTo>
                  <a:cubicBezTo>
                    <a:pt x="114" y="207"/>
                    <a:pt x="114" y="207"/>
                    <a:pt x="114" y="207"/>
                  </a:cubicBezTo>
                  <a:cubicBezTo>
                    <a:pt x="110" y="207"/>
                    <a:pt x="110" y="206"/>
                    <a:pt x="110" y="202"/>
                  </a:cubicBezTo>
                  <a:cubicBezTo>
                    <a:pt x="110" y="192"/>
                    <a:pt x="110" y="192"/>
                    <a:pt x="110" y="192"/>
                  </a:cubicBezTo>
                  <a:cubicBezTo>
                    <a:pt x="102" y="192"/>
                    <a:pt x="71" y="187"/>
                    <a:pt x="71" y="181"/>
                  </a:cubicBezTo>
                  <a:cubicBezTo>
                    <a:pt x="71" y="180"/>
                    <a:pt x="71" y="180"/>
                    <a:pt x="72" y="17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78" y="160"/>
                    <a:pt x="79" y="158"/>
                    <a:pt x="80" y="158"/>
                  </a:cubicBezTo>
                  <a:cubicBezTo>
                    <a:pt x="81" y="158"/>
                    <a:pt x="96" y="167"/>
                    <a:pt x="110" y="168"/>
                  </a:cubicBezTo>
                  <a:cubicBezTo>
                    <a:pt x="110" y="125"/>
                    <a:pt x="110" y="125"/>
                    <a:pt x="110" y="125"/>
                  </a:cubicBezTo>
                  <a:cubicBezTo>
                    <a:pt x="96" y="119"/>
                    <a:pt x="71" y="111"/>
                    <a:pt x="71" y="82"/>
                  </a:cubicBezTo>
                  <a:cubicBezTo>
                    <a:pt x="71" y="50"/>
                    <a:pt x="99" y="40"/>
                    <a:pt x="110" y="40"/>
                  </a:cubicBezTo>
                  <a:cubicBezTo>
                    <a:pt x="110" y="29"/>
                    <a:pt x="110" y="29"/>
                    <a:pt x="110" y="29"/>
                  </a:cubicBezTo>
                  <a:cubicBezTo>
                    <a:pt x="110" y="25"/>
                    <a:pt x="110" y="25"/>
                    <a:pt x="114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23" y="25"/>
                    <a:pt x="123" y="25"/>
                    <a:pt x="123" y="29"/>
                  </a:cubicBezTo>
                  <a:cubicBezTo>
                    <a:pt x="123" y="40"/>
                    <a:pt x="123" y="40"/>
                    <a:pt x="123" y="40"/>
                  </a:cubicBezTo>
                  <a:cubicBezTo>
                    <a:pt x="130" y="40"/>
                    <a:pt x="158" y="45"/>
                    <a:pt x="158" y="53"/>
                  </a:cubicBezTo>
                  <a:cubicBezTo>
                    <a:pt x="158" y="54"/>
                    <a:pt x="158" y="54"/>
                    <a:pt x="157" y="55"/>
                  </a:cubicBezTo>
                  <a:cubicBezTo>
                    <a:pt x="151" y="70"/>
                    <a:pt x="151" y="70"/>
                    <a:pt x="151" y="70"/>
                  </a:cubicBezTo>
                  <a:cubicBezTo>
                    <a:pt x="150" y="71"/>
                    <a:pt x="150" y="72"/>
                    <a:pt x="149" y="72"/>
                  </a:cubicBezTo>
                  <a:cubicBezTo>
                    <a:pt x="147" y="72"/>
                    <a:pt x="133" y="63"/>
                    <a:pt x="123" y="63"/>
                  </a:cubicBezTo>
                  <a:cubicBezTo>
                    <a:pt x="123" y="104"/>
                    <a:pt x="123" y="104"/>
                    <a:pt x="123" y="104"/>
                  </a:cubicBezTo>
                  <a:cubicBezTo>
                    <a:pt x="138" y="111"/>
                    <a:pt x="162" y="121"/>
                    <a:pt x="162" y="149"/>
                  </a:cubicBezTo>
                  <a:cubicBezTo>
                    <a:pt x="162" y="180"/>
                    <a:pt x="138" y="190"/>
                    <a:pt x="123" y="1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</p:grpSp>
      <p:sp>
        <p:nvSpPr>
          <p:cNvPr id="48" name="Freeform 487">
            <a:extLst>
              <a:ext uri="{FF2B5EF4-FFF2-40B4-BE49-F238E27FC236}">
                <a16:creationId xmlns:a16="http://schemas.microsoft.com/office/drawing/2014/main" id="{A97757FC-FB09-49DD-9200-3806D2B96298}"/>
              </a:ext>
            </a:extLst>
          </p:cNvPr>
          <p:cNvSpPr>
            <a:spLocks noEditPoints="1"/>
          </p:cNvSpPr>
          <p:nvPr/>
        </p:nvSpPr>
        <p:spPr bwMode="auto">
          <a:xfrm>
            <a:off x="9764713" y="2270125"/>
            <a:ext cx="569912" cy="642938"/>
          </a:xfrm>
          <a:custGeom>
            <a:avLst/>
            <a:gdLst>
              <a:gd name="T0" fmla="*/ 185 w 253"/>
              <a:gd name="T1" fmla="*/ 37 h 287"/>
              <a:gd name="T2" fmla="*/ 127 w 253"/>
              <a:gd name="T3" fmla="*/ 0 h 287"/>
              <a:gd name="T4" fmla="*/ 126 w 253"/>
              <a:gd name="T5" fmla="*/ 0 h 287"/>
              <a:gd name="T6" fmla="*/ 69 w 253"/>
              <a:gd name="T7" fmla="*/ 37 h 287"/>
              <a:gd name="T8" fmla="*/ 0 w 253"/>
              <a:gd name="T9" fmla="*/ 30 h 287"/>
              <a:gd name="T10" fmla="*/ 0 w 253"/>
              <a:gd name="T11" fmla="*/ 30 h 287"/>
              <a:gd name="T12" fmla="*/ 0 w 253"/>
              <a:gd name="T13" fmla="*/ 97 h 287"/>
              <a:gd name="T14" fmla="*/ 0 w 253"/>
              <a:gd name="T15" fmla="*/ 98 h 287"/>
              <a:gd name="T16" fmla="*/ 14 w 253"/>
              <a:gd name="T17" fmla="*/ 170 h 287"/>
              <a:gd name="T18" fmla="*/ 49 w 253"/>
              <a:gd name="T19" fmla="*/ 229 h 287"/>
              <a:gd name="T20" fmla="*/ 122 w 253"/>
              <a:gd name="T21" fmla="*/ 284 h 287"/>
              <a:gd name="T22" fmla="*/ 127 w 253"/>
              <a:gd name="T23" fmla="*/ 287 h 287"/>
              <a:gd name="T24" fmla="*/ 132 w 253"/>
              <a:gd name="T25" fmla="*/ 284 h 287"/>
              <a:gd name="T26" fmla="*/ 204 w 253"/>
              <a:gd name="T27" fmla="*/ 229 h 287"/>
              <a:gd name="T28" fmla="*/ 240 w 253"/>
              <a:gd name="T29" fmla="*/ 170 h 287"/>
              <a:gd name="T30" fmla="*/ 253 w 253"/>
              <a:gd name="T31" fmla="*/ 98 h 287"/>
              <a:gd name="T32" fmla="*/ 253 w 253"/>
              <a:gd name="T33" fmla="*/ 30 h 287"/>
              <a:gd name="T34" fmla="*/ 253 w 253"/>
              <a:gd name="T35" fmla="*/ 30 h 287"/>
              <a:gd name="T36" fmla="*/ 185 w 253"/>
              <a:gd name="T37" fmla="*/ 37 h 287"/>
              <a:gd name="T38" fmla="*/ 219 w 253"/>
              <a:gd name="T39" fmla="*/ 101 h 287"/>
              <a:gd name="T40" fmla="*/ 208 w 253"/>
              <a:gd name="T41" fmla="*/ 159 h 287"/>
              <a:gd name="T42" fmla="*/ 182 w 253"/>
              <a:gd name="T43" fmla="*/ 204 h 287"/>
              <a:gd name="T44" fmla="*/ 180 w 253"/>
              <a:gd name="T45" fmla="*/ 205 h 287"/>
              <a:gd name="T46" fmla="*/ 127 w 253"/>
              <a:gd name="T47" fmla="*/ 249 h 287"/>
              <a:gd name="T48" fmla="*/ 73 w 253"/>
              <a:gd name="T49" fmla="*/ 205 h 287"/>
              <a:gd name="T50" fmla="*/ 72 w 253"/>
              <a:gd name="T51" fmla="*/ 204 h 287"/>
              <a:gd name="T52" fmla="*/ 45 w 253"/>
              <a:gd name="T53" fmla="*/ 159 h 287"/>
              <a:gd name="T54" fmla="*/ 34 w 253"/>
              <a:gd name="T55" fmla="*/ 101 h 287"/>
              <a:gd name="T56" fmla="*/ 34 w 253"/>
              <a:gd name="T57" fmla="*/ 75 h 287"/>
              <a:gd name="T58" fmla="*/ 79 w 253"/>
              <a:gd name="T59" fmla="*/ 73 h 287"/>
              <a:gd name="T60" fmla="*/ 126 w 253"/>
              <a:gd name="T61" fmla="*/ 48 h 287"/>
              <a:gd name="T62" fmla="*/ 174 w 253"/>
              <a:gd name="T63" fmla="*/ 73 h 287"/>
              <a:gd name="T64" fmla="*/ 219 w 253"/>
              <a:gd name="T65" fmla="*/ 75 h 287"/>
              <a:gd name="T66" fmla="*/ 219 w 253"/>
              <a:gd name="T67" fmla="*/ 101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53" h="287">
                <a:moveTo>
                  <a:pt x="185" y="37"/>
                </a:moveTo>
                <a:cubicBezTo>
                  <a:pt x="156" y="32"/>
                  <a:pt x="129" y="0"/>
                  <a:pt x="127" y="0"/>
                </a:cubicBezTo>
                <a:cubicBezTo>
                  <a:pt x="126" y="0"/>
                  <a:pt x="126" y="0"/>
                  <a:pt x="126" y="0"/>
                </a:cubicBezTo>
                <a:cubicBezTo>
                  <a:pt x="125" y="0"/>
                  <a:pt x="98" y="32"/>
                  <a:pt x="69" y="37"/>
                </a:cubicBezTo>
                <a:cubicBezTo>
                  <a:pt x="40" y="42"/>
                  <a:pt x="2" y="29"/>
                  <a:pt x="0" y="3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9"/>
                  <a:pt x="3" y="141"/>
                  <a:pt x="14" y="170"/>
                </a:cubicBezTo>
                <a:cubicBezTo>
                  <a:pt x="24" y="199"/>
                  <a:pt x="44" y="223"/>
                  <a:pt x="49" y="229"/>
                </a:cubicBezTo>
                <a:cubicBezTo>
                  <a:pt x="53" y="233"/>
                  <a:pt x="81" y="263"/>
                  <a:pt x="122" y="284"/>
                </a:cubicBezTo>
                <a:cubicBezTo>
                  <a:pt x="127" y="287"/>
                  <a:pt x="127" y="287"/>
                  <a:pt x="127" y="287"/>
                </a:cubicBezTo>
                <a:cubicBezTo>
                  <a:pt x="132" y="284"/>
                  <a:pt x="132" y="284"/>
                  <a:pt x="132" y="284"/>
                </a:cubicBezTo>
                <a:cubicBezTo>
                  <a:pt x="173" y="263"/>
                  <a:pt x="201" y="233"/>
                  <a:pt x="204" y="229"/>
                </a:cubicBezTo>
                <a:cubicBezTo>
                  <a:pt x="210" y="223"/>
                  <a:pt x="230" y="199"/>
                  <a:pt x="240" y="170"/>
                </a:cubicBezTo>
                <a:cubicBezTo>
                  <a:pt x="250" y="141"/>
                  <a:pt x="253" y="99"/>
                  <a:pt x="253" y="98"/>
                </a:cubicBezTo>
                <a:cubicBezTo>
                  <a:pt x="253" y="30"/>
                  <a:pt x="253" y="30"/>
                  <a:pt x="253" y="30"/>
                </a:cubicBezTo>
                <a:cubicBezTo>
                  <a:pt x="253" y="30"/>
                  <a:pt x="253" y="30"/>
                  <a:pt x="253" y="30"/>
                </a:cubicBezTo>
                <a:cubicBezTo>
                  <a:pt x="252" y="29"/>
                  <a:pt x="214" y="42"/>
                  <a:pt x="185" y="37"/>
                </a:cubicBezTo>
                <a:close/>
                <a:moveTo>
                  <a:pt x="219" y="101"/>
                </a:moveTo>
                <a:cubicBezTo>
                  <a:pt x="219" y="105"/>
                  <a:pt x="216" y="137"/>
                  <a:pt x="208" y="159"/>
                </a:cubicBezTo>
                <a:cubicBezTo>
                  <a:pt x="200" y="183"/>
                  <a:pt x="183" y="202"/>
                  <a:pt x="182" y="204"/>
                </a:cubicBezTo>
                <a:cubicBezTo>
                  <a:pt x="180" y="205"/>
                  <a:pt x="180" y="205"/>
                  <a:pt x="180" y="205"/>
                </a:cubicBezTo>
                <a:cubicBezTo>
                  <a:pt x="180" y="205"/>
                  <a:pt x="158" y="230"/>
                  <a:pt x="127" y="249"/>
                </a:cubicBezTo>
                <a:cubicBezTo>
                  <a:pt x="95" y="230"/>
                  <a:pt x="73" y="205"/>
                  <a:pt x="73" y="205"/>
                </a:cubicBezTo>
                <a:cubicBezTo>
                  <a:pt x="72" y="204"/>
                  <a:pt x="72" y="204"/>
                  <a:pt x="72" y="204"/>
                </a:cubicBezTo>
                <a:cubicBezTo>
                  <a:pt x="70" y="202"/>
                  <a:pt x="53" y="183"/>
                  <a:pt x="45" y="159"/>
                </a:cubicBezTo>
                <a:cubicBezTo>
                  <a:pt x="37" y="137"/>
                  <a:pt x="35" y="105"/>
                  <a:pt x="34" y="101"/>
                </a:cubicBezTo>
                <a:cubicBezTo>
                  <a:pt x="34" y="75"/>
                  <a:pt x="34" y="75"/>
                  <a:pt x="34" y="75"/>
                </a:cubicBezTo>
                <a:cubicBezTo>
                  <a:pt x="44" y="73"/>
                  <a:pt x="62" y="76"/>
                  <a:pt x="79" y="73"/>
                </a:cubicBezTo>
                <a:cubicBezTo>
                  <a:pt x="101" y="69"/>
                  <a:pt x="124" y="48"/>
                  <a:pt x="126" y="48"/>
                </a:cubicBezTo>
                <a:cubicBezTo>
                  <a:pt x="129" y="48"/>
                  <a:pt x="151" y="69"/>
                  <a:pt x="174" y="73"/>
                </a:cubicBezTo>
                <a:cubicBezTo>
                  <a:pt x="191" y="76"/>
                  <a:pt x="209" y="73"/>
                  <a:pt x="219" y="75"/>
                </a:cubicBezTo>
                <a:lnTo>
                  <a:pt x="219" y="10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114924" tIns="57462" rIns="114924" bIns="57462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55">
              <a:latin typeface="+mn-lt"/>
              <a:ea typeface="+mn-ea"/>
            </a:endParaRPr>
          </a:p>
        </p:txBody>
      </p: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EC28242A-6268-41E3-929A-C1CBBED1CDD0}"/>
              </a:ext>
            </a:extLst>
          </p:cNvPr>
          <p:cNvGrpSpPr/>
          <p:nvPr/>
        </p:nvGrpSpPr>
        <p:grpSpPr>
          <a:xfrm>
            <a:off x="4540148" y="2279676"/>
            <a:ext cx="435956" cy="582467"/>
            <a:chOff x="6034088" y="4592639"/>
            <a:chExt cx="193675" cy="258763"/>
          </a:xfrm>
          <a:solidFill>
            <a:schemeClr val="bg1"/>
          </a:solidFill>
        </p:grpSpPr>
        <p:sp>
          <p:nvSpPr>
            <p:cNvPr id="50" name="Freeform 347">
              <a:extLst>
                <a:ext uri="{FF2B5EF4-FFF2-40B4-BE49-F238E27FC236}">
                  <a16:creationId xmlns:a16="http://schemas.microsoft.com/office/drawing/2014/main" id="{77FBFE1A-03BC-4DD0-8ADD-555DC42F1E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34088" y="4592639"/>
              <a:ext cx="193675" cy="258763"/>
            </a:xfrm>
            <a:custGeom>
              <a:avLst/>
              <a:gdLst>
                <a:gd name="T0" fmla="*/ 191 w 214"/>
                <a:gd name="T1" fmla="*/ 20 h 289"/>
                <a:gd name="T2" fmla="*/ 178 w 214"/>
                <a:gd name="T3" fmla="*/ 20 h 289"/>
                <a:gd name="T4" fmla="*/ 178 w 214"/>
                <a:gd name="T5" fmla="*/ 11 h 289"/>
                <a:gd name="T6" fmla="*/ 167 w 214"/>
                <a:gd name="T7" fmla="*/ 0 h 289"/>
                <a:gd name="T8" fmla="*/ 155 w 214"/>
                <a:gd name="T9" fmla="*/ 11 h 289"/>
                <a:gd name="T10" fmla="*/ 155 w 214"/>
                <a:gd name="T11" fmla="*/ 20 h 289"/>
                <a:gd name="T12" fmla="*/ 118 w 214"/>
                <a:gd name="T13" fmla="*/ 20 h 289"/>
                <a:gd name="T14" fmla="*/ 118 w 214"/>
                <a:gd name="T15" fmla="*/ 11 h 289"/>
                <a:gd name="T16" fmla="*/ 107 w 214"/>
                <a:gd name="T17" fmla="*/ 0 h 289"/>
                <a:gd name="T18" fmla="*/ 96 w 214"/>
                <a:gd name="T19" fmla="*/ 11 h 289"/>
                <a:gd name="T20" fmla="*/ 96 w 214"/>
                <a:gd name="T21" fmla="*/ 20 h 289"/>
                <a:gd name="T22" fmla="*/ 59 w 214"/>
                <a:gd name="T23" fmla="*/ 20 h 289"/>
                <a:gd name="T24" fmla="*/ 59 w 214"/>
                <a:gd name="T25" fmla="*/ 11 h 289"/>
                <a:gd name="T26" fmla="*/ 48 w 214"/>
                <a:gd name="T27" fmla="*/ 0 h 289"/>
                <a:gd name="T28" fmla="*/ 36 w 214"/>
                <a:gd name="T29" fmla="*/ 11 h 289"/>
                <a:gd name="T30" fmla="*/ 36 w 214"/>
                <a:gd name="T31" fmla="*/ 20 h 289"/>
                <a:gd name="T32" fmla="*/ 24 w 214"/>
                <a:gd name="T33" fmla="*/ 20 h 289"/>
                <a:gd name="T34" fmla="*/ 0 w 214"/>
                <a:gd name="T35" fmla="*/ 43 h 289"/>
                <a:gd name="T36" fmla="*/ 0 w 214"/>
                <a:gd name="T37" fmla="*/ 266 h 289"/>
                <a:gd name="T38" fmla="*/ 24 w 214"/>
                <a:gd name="T39" fmla="*/ 289 h 289"/>
                <a:gd name="T40" fmla="*/ 191 w 214"/>
                <a:gd name="T41" fmla="*/ 289 h 289"/>
                <a:gd name="T42" fmla="*/ 214 w 214"/>
                <a:gd name="T43" fmla="*/ 266 h 289"/>
                <a:gd name="T44" fmla="*/ 214 w 214"/>
                <a:gd name="T45" fmla="*/ 43 h 289"/>
                <a:gd name="T46" fmla="*/ 191 w 214"/>
                <a:gd name="T47" fmla="*/ 20 h 289"/>
                <a:gd name="T48" fmla="*/ 191 w 214"/>
                <a:gd name="T49" fmla="*/ 264 h 289"/>
                <a:gd name="T50" fmla="*/ 23 w 214"/>
                <a:gd name="T51" fmla="*/ 264 h 289"/>
                <a:gd name="T52" fmla="*/ 23 w 214"/>
                <a:gd name="T53" fmla="*/ 45 h 289"/>
                <a:gd name="T54" fmla="*/ 36 w 214"/>
                <a:gd name="T55" fmla="*/ 45 h 289"/>
                <a:gd name="T56" fmla="*/ 36 w 214"/>
                <a:gd name="T57" fmla="*/ 52 h 289"/>
                <a:gd name="T58" fmla="*/ 48 w 214"/>
                <a:gd name="T59" fmla="*/ 63 h 289"/>
                <a:gd name="T60" fmla="*/ 59 w 214"/>
                <a:gd name="T61" fmla="*/ 52 h 289"/>
                <a:gd name="T62" fmla="*/ 59 w 214"/>
                <a:gd name="T63" fmla="*/ 45 h 289"/>
                <a:gd name="T64" fmla="*/ 96 w 214"/>
                <a:gd name="T65" fmla="*/ 45 h 289"/>
                <a:gd name="T66" fmla="*/ 96 w 214"/>
                <a:gd name="T67" fmla="*/ 52 h 289"/>
                <a:gd name="T68" fmla="*/ 107 w 214"/>
                <a:gd name="T69" fmla="*/ 63 h 289"/>
                <a:gd name="T70" fmla="*/ 118 w 214"/>
                <a:gd name="T71" fmla="*/ 52 h 289"/>
                <a:gd name="T72" fmla="*/ 118 w 214"/>
                <a:gd name="T73" fmla="*/ 45 h 289"/>
                <a:gd name="T74" fmla="*/ 155 w 214"/>
                <a:gd name="T75" fmla="*/ 45 h 289"/>
                <a:gd name="T76" fmla="*/ 155 w 214"/>
                <a:gd name="T77" fmla="*/ 52 h 289"/>
                <a:gd name="T78" fmla="*/ 167 w 214"/>
                <a:gd name="T79" fmla="*/ 63 h 289"/>
                <a:gd name="T80" fmla="*/ 178 w 214"/>
                <a:gd name="T81" fmla="*/ 52 h 289"/>
                <a:gd name="T82" fmla="*/ 178 w 214"/>
                <a:gd name="T83" fmla="*/ 45 h 289"/>
                <a:gd name="T84" fmla="*/ 191 w 214"/>
                <a:gd name="T85" fmla="*/ 45 h 289"/>
                <a:gd name="T86" fmla="*/ 191 w 214"/>
                <a:gd name="T87" fmla="*/ 264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4" h="289">
                  <a:moveTo>
                    <a:pt x="191" y="20"/>
                  </a:moveTo>
                  <a:cubicBezTo>
                    <a:pt x="178" y="20"/>
                    <a:pt x="178" y="20"/>
                    <a:pt x="178" y="20"/>
                  </a:cubicBezTo>
                  <a:cubicBezTo>
                    <a:pt x="178" y="11"/>
                    <a:pt x="178" y="11"/>
                    <a:pt x="178" y="11"/>
                  </a:cubicBezTo>
                  <a:cubicBezTo>
                    <a:pt x="178" y="5"/>
                    <a:pt x="173" y="0"/>
                    <a:pt x="167" y="0"/>
                  </a:cubicBezTo>
                  <a:cubicBezTo>
                    <a:pt x="160" y="0"/>
                    <a:pt x="155" y="5"/>
                    <a:pt x="155" y="11"/>
                  </a:cubicBezTo>
                  <a:cubicBezTo>
                    <a:pt x="155" y="20"/>
                    <a:pt x="155" y="20"/>
                    <a:pt x="155" y="20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118" y="11"/>
                    <a:pt x="118" y="11"/>
                    <a:pt x="118" y="11"/>
                  </a:cubicBezTo>
                  <a:cubicBezTo>
                    <a:pt x="118" y="5"/>
                    <a:pt x="113" y="0"/>
                    <a:pt x="107" y="0"/>
                  </a:cubicBezTo>
                  <a:cubicBezTo>
                    <a:pt x="101" y="0"/>
                    <a:pt x="96" y="5"/>
                    <a:pt x="96" y="11"/>
                  </a:cubicBezTo>
                  <a:cubicBezTo>
                    <a:pt x="96" y="20"/>
                    <a:pt x="96" y="20"/>
                    <a:pt x="96" y="20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9" y="5"/>
                    <a:pt x="54" y="0"/>
                    <a:pt x="48" y="0"/>
                  </a:cubicBezTo>
                  <a:cubicBezTo>
                    <a:pt x="41" y="0"/>
                    <a:pt x="36" y="5"/>
                    <a:pt x="36" y="11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11" y="20"/>
                    <a:pt x="0" y="30"/>
                    <a:pt x="0" y="43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0" y="278"/>
                    <a:pt x="11" y="289"/>
                    <a:pt x="24" y="289"/>
                  </a:cubicBezTo>
                  <a:cubicBezTo>
                    <a:pt x="191" y="289"/>
                    <a:pt x="191" y="289"/>
                    <a:pt x="191" y="289"/>
                  </a:cubicBezTo>
                  <a:cubicBezTo>
                    <a:pt x="204" y="289"/>
                    <a:pt x="214" y="278"/>
                    <a:pt x="214" y="266"/>
                  </a:cubicBezTo>
                  <a:cubicBezTo>
                    <a:pt x="214" y="43"/>
                    <a:pt x="214" y="43"/>
                    <a:pt x="214" y="43"/>
                  </a:cubicBezTo>
                  <a:cubicBezTo>
                    <a:pt x="214" y="30"/>
                    <a:pt x="204" y="20"/>
                    <a:pt x="191" y="20"/>
                  </a:cubicBezTo>
                  <a:close/>
                  <a:moveTo>
                    <a:pt x="191" y="264"/>
                  </a:moveTo>
                  <a:cubicBezTo>
                    <a:pt x="23" y="264"/>
                    <a:pt x="23" y="264"/>
                    <a:pt x="23" y="264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8"/>
                    <a:pt x="41" y="63"/>
                    <a:pt x="48" y="63"/>
                  </a:cubicBezTo>
                  <a:cubicBezTo>
                    <a:pt x="54" y="63"/>
                    <a:pt x="59" y="58"/>
                    <a:pt x="59" y="52"/>
                  </a:cubicBezTo>
                  <a:cubicBezTo>
                    <a:pt x="59" y="45"/>
                    <a:pt x="59" y="45"/>
                    <a:pt x="59" y="45"/>
                  </a:cubicBezTo>
                  <a:cubicBezTo>
                    <a:pt x="96" y="45"/>
                    <a:pt x="96" y="45"/>
                    <a:pt x="96" y="45"/>
                  </a:cubicBezTo>
                  <a:cubicBezTo>
                    <a:pt x="96" y="52"/>
                    <a:pt x="96" y="52"/>
                    <a:pt x="96" y="52"/>
                  </a:cubicBezTo>
                  <a:cubicBezTo>
                    <a:pt x="96" y="58"/>
                    <a:pt x="101" y="63"/>
                    <a:pt x="107" y="63"/>
                  </a:cubicBezTo>
                  <a:cubicBezTo>
                    <a:pt x="113" y="63"/>
                    <a:pt x="118" y="58"/>
                    <a:pt x="118" y="52"/>
                  </a:cubicBezTo>
                  <a:cubicBezTo>
                    <a:pt x="118" y="45"/>
                    <a:pt x="118" y="45"/>
                    <a:pt x="118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52"/>
                    <a:pt x="155" y="52"/>
                    <a:pt x="155" y="52"/>
                  </a:cubicBezTo>
                  <a:cubicBezTo>
                    <a:pt x="155" y="58"/>
                    <a:pt x="160" y="63"/>
                    <a:pt x="167" y="63"/>
                  </a:cubicBezTo>
                  <a:cubicBezTo>
                    <a:pt x="173" y="63"/>
                    <a:pt x="178" y="58"/>
                    <a:pt x="178" y="52"/>
                  </a:cubicBezTo>
                  <a:cubicBezTo>
                    <a:pt x="178" y="45"/>
                    <a:pt x="178" y="45"/>
                    <a:pt x="178" y="45"/>
                  </a:cubicBezTo>
                  <a:cubicBezTo>
                    <a:pt x="191" y="45"/>
                    <a:pt x="191" y="45"/>
                    <a:pt x="191" y="45"/>
                  </a:cubicBezTo>
                  <a:lnTo>
                    <a:pt x="191" y="2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  <p:sp>
          <p:nvSpPr>
            <p:cNvPr id="51" name="Rectangle 348">
              <a:extLst>
                <a:ext uri="{FF2B5EF4-FFF2-40B4-BE49-F238E27FC236}">
                  <a16:creationId xmlns:a16="http://schemas.microsoft.com/office/drawing/2014/main" id="{0DAF5AC1-ACA5-4926-9312-6F99337C22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76951" y="4675189"/>
              <a:ext cx="107950" cy="142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  <p:sp>
          <p:nvSpPr>
            <p:cNvPr id="52" name="Rectangle 349">
              <a:extLst>
                <a:ext uri="{FF2B5EF4-FFF2-40B4-BE49-F238E27FC236}">
                  <a16:creationId xmlns:a16="http://schemas.microsoft.com/office/drawing/2014/main" id="{31F8C1AF-F92F-4903-8073-A1375214BE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76951" y="4711701"/>
              <a:ext cx="107950" cy="142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  <p:sp>
          <p:nvSpPr>
            <p:cNvPr id="53" name="Rectangle 350">
              <a:extLst>
                <a:ext uri="{FF2B5EF4-FFF2-40B4-BE49-F238E27FC236}">
                  <a16:creationId xmlns:a16="http://schemas.microsoft.com/office/drawing/2014/main" id="{A71FDDF7-0A14-43D7-A149-6FEABDB060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76951" y="4748214"/>
              <a:ext cx="107950" cy="142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  <p:sp>
          <p:nvSpPr>
            <p:cNvPr id="54" name="Rectangle 351">
              <a:extLst>
                <a:ext uri="{FF2B5EF4-FFF2-40B4-BE49-F238E27FC236}">
                  <a16:creationId xmlns:a16="http://schemas.microsoft.com/office/drawing/2014/main" id="{0E9E4389-2582-480C-9EB1-A8FD17BDC1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76951" y="4784726"/>
              <a:ext cx="107950" cy="158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</p:grpSp>
      <p:pic>
        <p:nvPicPr>
          <p:cNvPr id="58" name="图片 57">
            <a:extLst>
              <a:ext uri="{FF2B5EF4-FFF2-40B4-BE49-F238E27FC236}">
                <a16:creationId xmlns:a16="http://schemas.microsoft.com/office/drawing/2014/main" id="{AC5AF266-D66A-48ED-AE66-5E9BF8C2A1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090" t="1706" r="53648" b="72106"/>
          <a:stretch>
            <a:fillRect/>
          </a:stretch>
        </p:blipFill>
        <p:spPr>
          <a:xfrm>
            <a:off x="1065827" y="1511476"/>
            <a:ext cx="2104571" cy="2104571"/>
          </a:xfrm>
          <a:custGeom>
            <a:avLst/>
            <a:gdLst>
              <a:gd name="connsiteX0" fmla="*/ 1052286 w 2104572"/>
              <a:gd name="connsiteY0" fmla="*/ 0 h 2104572"/>
              <a:gd name="connsiteX1" fmla="*/ 2104572 w 2104572"/>
              <a:gd name="connsiteY1" fmla="*/ 1052286 h 2104572"/>
              <a:gd name="connsiteX2" fmla="*/ 1052286 w 2104572"/>
              <a:gd name="connsiteY2" fmla="*/ 2104572 h 2104572"/>
              <a:gd name="connsiteX3" fmla="*/ 0 w 2104572"/>
              <a:gd name="connsiteY3" fmla="*/ 1052286 h 2104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4572" h="2104572">
                <a:moveTo>
                  <a:pt x="1052286" y="0"/>
                </a:moveTo>
                <a:lnTo>
                  <a:pt x="2104572" y="1052286"/>
                </a:lnTo>
                <a:lnTo>
                  <a:pt x="1052286" y="2104572"/>
                </a:lnTo>
                <a:lnTo>
                  <a:pt x="0" y="1052286"/>
                </a:lnTo>
                <a:close/>
              </a:path>
            </a:pathLst>
          </a:custGeom>
        </p:spPr>
      </p:pic>
      <p:grpSp>
        <p:nvGrpSpPr>
          <p:cNvPr id="55" name="组合 54">
            <a:extLst>
              <a:ext uri="{FF2B5EF4-FFF2-40B4-BE49-F238E27FC236}">
                <a16:creationId xmlns:a16="http://schemas.microsoft.com/office/drawing/2014/main" id="{6091DA95-078D-4CD9-9B6E-E2C79F3E55DC}"/>
              </a:ext>
            </a:extLst>
          </p:cNvPr>
          <p:cNvGrpSpPr/>
          <p:nvPr/>
        </p:nvGrpSpPr>
        <p:grpSpPr>
          <a:xfrm>
            <a:off x="1964563" y="2336261"/>
            <a:ext cx="478422" cy="561021"/>
            <a:chOff x="6537326" y="5110164"/>
            <a:chExt cx="220662" cy="258762"/>
          </a:xfrm>
          <a:solidFill>
            <a:schemeClr val="bg1"/>
          </a:solidFill>
        </p:grpSpPr>
        <p:sp>
          <p:nvSpPr>
            <p:cNvPr id="56" name="Freeform 77">
              <a:extLst>
                <a:ext uri="{FF2B5EF4-FFF2-40B4-BE49-F238E27FC236}">
                  <a16:creationId xmlns:a16="http://schemas.microsoft.com/office/drawing/2014/main" id="{9C144E59-E760-4274-B910-FDC141FC1AC1}"/>
                </a:ext>
              </a:extLst>
            </p:cNvPr>
            <p:cNvSpPr/>
            <p:nvPr/>
          </p:nvSpPr>
          <p:spPr bwMode="auto">
            <a:xfrm>
              <a:off x="6580188" y="5110164"/>
              <a:ext cx="177800" cy="149225"/>
            </a:xfrm>
            <a:custGeom>
              <a:avLst/>
              <a:gdLst>
                <a:gd name="T0" fmla="*/ 134 w 196"/>
                <a:gd name="T1" fmla="*/ 102 h 167"/>
                <a:gd name="T2" fmla="*/ 196 w 196"/>
                <a:gd name="T3" fmla="*/ 34 h 167"/>
                <a:gd name="T4" fmla="*/ 76 w 196"/>
                <a:gd name="T5" fmla="*/ 22 h 167"/>
                <a:gd name="T6" fmla="*/ 0 w 196"/>
                <a:gd name="T7" fmla="*/ 2 h 167"/>
                <a:gd name="T8" fmla="*/ 0 w 196"/>
                <a:gd name="T9" fmla="*/ 137 h 167"/>
                <a:gd name="T10" fmla="*/ 39 w 196"/>
                <a:gd name="T11" fmla="*/ 135 h 167"/>
                <a:gd name="T12" fmla="*/ 191 w 196"/>
                <a:gd name="T13" fmla="*/ 160 h 167"/>
                <a:gd name="T14" fmla="*/ 134 w 196"/>
                <a:gd name="T15" fmla="*/ 10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6" h="167">
                  <a:moveTo>
                    <a:pt x="134" y="102"/>
                  </a:moveTo>
                  <a:cubicBezTo>
                    <a:pt x="134" y="87"/>
                    <a:pt x="196" y="34"/>
                    <a:pt x="196" y="34"/>
                  </a:cubicBezTo>
                  <a:cubicBezTo>
                    <a:pt x="164" y="48"/>
                    <a:pt x="117" y="44"/>
                    <a:pt x="76" y="22"/>
                  </a:cubicBezTo>
                  <a:cubicBezTo>
                    <a:pt x="35" y="0"/>
                    <a:pt x="0" y="2"/>
                    <a:pt x="0" y="2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2" y="136"/>
                    <a:pt x="11" y="133"/>
                    <a:pt x="39" y="135"/>
                  </a:cubicBezTo>
                  <a:cubicBezTo>
                    <a:pt x="73" y="139"/>
                    <a:pt x="160" y="167"/>
                    <a:pt x="191" y="160"/>
                  </a:cubicBezTo>
                  <a:cubicBezTo>
                    <a:pt x="191" y="160"/>
                    <a:pt x="134" y="112"/>
                    <a:pt x="134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  <p:sp>
          <p:nvSpPr>
            <p:cNvPr id="57" name="Rectangle 78">
              <a:extLst>
                <a:ext uri="{FF2B5EF4-FFF2-40B4-BE49-F238E27FC236}">
                  <a16:creationId xmlns:a16="http://schemas.microsoft.com/office/drawing/2014/main" id="{7494D70A-C1F0-425A-A8A2-FA913C2BAA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37326" y="5111751"/>
              <a:ext cx="22225" cy="2571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54" name="组合 8">
            <a:extLst>
              <a:ext uri="{FF2B5EF4-FFF2-40B4-BE49-F238E27FC236}">
                <a16:creationId xmlns:a16="http://schemas.microsoft.com/office/drawing/2014/main" id="{3B404671-B1FE-4641-877E-859EE66A9E10}"/>
              </a:ext>
            </a:extLst>
          </p:cNvPr>
          <p:cNvGrpSpPr>
            <a:grpSpLocks/>
          </p:cNvGrpSpPr>
          <p:nvPr/>
        </p:nvGrpSpPr>
        <p:grpSpPr bwMode="auto">
          <a:xfrm>
            <a:off x="4600575" y="420688"/>
            <a:ext cx="3017838" cy="0"/>
            <a:chOff x="4600575" y="419844"/>
            <a:chExt cx="3017401" cy="0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48B6C884-DA44-447D-B7C7-EC53119FD541}"/>
                </a:ext>
              </a:extLst>
            </p:cNvPr>
            <p:cNvCxnSpPr/>
            <p:nvPr/>
          </p:nvCxnSpPr>
          <p:spPr>
            <a:xfrm>
              <a:off x="4600575" y="419844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79C01FFF-BFDC-4EEA-BBB0-872DE91A98DA}"/>
                </a:ext>
              </a:extLst>
            </p:cNvPr>
            <p:cNvCxnSpPr/>
            <p:nvPr/>
          </p:nvCxnSpPr>
          <p:spPr>
            <a:xfrm>
              <a:off x="6979893" y="419844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CD7046F2-C7CA-4000-8161-6BAD1E9750C2}"/>
              </a:ext>
            </a:extLst>
          </p:cNvPr>
          <p:cNvGrpSpPr>
            <a:grpSpLocks/>
          </p:cNvGrpSpPr>
          <p:nvPr/>
        </p:nvGrpSpPr>
        <p:grpSpPr bwMode="auto">
          <a:xfrm>
            <a:off x="1511300" y="3522663"/>
            <a:ext cx="9140825" cy="1098550"/>
            <a:chOff x="1511061" y="3222399"/>
            <a:chExt cx="9141307" cy="1098869"/>
          </a:xfrm>
        </p:grpSpPr>
        <p:grpSp>
          <p:nvGrpSpPr>
            <p:cNvPr id="23558" name="组合 6">
              <a:extLst>
                <a:ext uri="{FF2B5EF4-FFF2-40B4-BE49-F238E27FC236}">
                  <a16:creationId xmlns:a16="http://schemas.microsoft.com/office/drawing/2014/main" id="{645B7393-974C-498B-8E52-28445F30D91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11061" y="3222399"/>
              <a:ext cx="9141307" cy="1098869"/>
              <a:chOff x="1511061" y="3222399"/>
              <a:chExt cx="9141307" cy="1098869"/>
            </a:xfrm>
          </p:grpSpPr>
          <p:sp>
            <p:nvSpPr>
              <p:cNvPr id="15" name="Shape 2729">
                <a:extLst>
                  <a:ext uri="{FF2B5EF4-FFF2-40B4-BE49-F238E27FC236}">
                    <a16:creationId xmlns:a16="http://schemas.microsoft.com/office/drawing/2014/main" id="{A2044514-A580-4EB6-93FB-B4AD8458C724}"/>
                  </a:ext>
                </a:extLst>
              </p:cNvPr>
              <p:cNvSpPr/>
              <p:nvPr/>
            </p:nvSpPr>
            <p:spPr>
              <a:xfrm>
                <a:off x="1511061" y="3222399"/>
                <a:ext cx="2148001" cy="10988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547" y="4050"/>
                    </a:moveTo>
                    <a:cubicBezTo>
                      <a:pt x="3642" y="4050"/>
                      <a:pt x="2093" y="7079"/>
                      <a:pt x="2093" y="10800"/>
                    </a:cubicBezTo>
                    <a:cubicBezTo>
                      <a:pt x="2093" y="14522"/>
                      <a:pt x="3642" y="17550"/>
                      <a:pt x="5547" y="17550"/>
                    </a:cubicBezTo>
                    <a:lnTo>
                      <a:pt x="16053" y="17550"/>
                    </a:lnTo>
                    <a:cubicBezTo>
                      <a:pt x="17958" y="17550"/>
                      <a:pt x="19507" y="14522"/>
                      <a:pt x="19507" y="10800"/>
                    </a:cubicBezTo>
                    <a:cubicBezTo>
                      <a:pt x="19507" y="7079"/>
                      <a:pt x="17958" y="4050"/>
                      <a:pt x="16053" y="4050"/>
                    </a:cubicBezTo>
                    <a:cubicBezTo>
                      <a:pt x="16053" y="4050"/>
                      <a:pt x="5547" y="4050"/>
                      <a:pt x="5547" y="4050"/>
                    </a:cubicBezTo>
                    <a:close/>
                    <a:moveTo>
                      <a:pt x="16053" y="21600"/>
                    </a:moveTo>
                    <a:lnTo>
                      <a:pt x="5547" y="21600"/>
                    </a:lnTo>
                    <a:cubicBezTo>
                      <a:pt x="2488" y="21600"/>
                      <a:pt x="0" y="16777"/>
                      <a:pt x="0" y="10800"/>
                    </a:cubicBezTo>
                    <a:cubicBezTo>
                      <a:pt x="0" y="4823"/>
                      <a:pt x="2488" y="0"/>
                      <a:pt x="5547" y="0"/>
                    </a:cubicBezTo>
                    <a:lnTo>
                      <a:pt x="16053" y="0"/>
                    </a:lnTo>
                    <a:cubicBezTo>
                      <a:pt x="19112" y="0"/>
                      <a:pt x="21600" y="4823"/>
                      <a:pt x="21600" y="10800"/>
                    </a:cubicBezTo>
                    <a:cubicBezTo>
                      <a:pt x="21600" y="16777"/>
                      <a:pt x="19112" y="21600"/>
                      <a:pt x="16053" y="21600"/>
                    </a:cubicBezTo>
                    <a:close/>
                  </a:path>
                </a:pathLst>
              </a:custGeom>
              <a:solidFill>
                <a:srgbClr val="7ACDEF"/>
              </a:solidFill>
              <a:ln w="63500">
                <a:noFill/>
                <a:miter lim="400000"/>
              </a:ln>
            </p:spPr>
            <p:txBody>
              <a:bodyPr lIns="38100" tIns="38100" rIns="38100" bIns="38100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 sz="3200">
                  <a:solidFill>
                    <a:srgbClr val="FFFFFF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6" name="Shape 2730">
                <a:extLst>
                  <a:ext uri="{FF2B5EF4-FFF2-40B4-BE49-F238E27FC236}">
                    <a16:creationId xmlns:a16="http://schemas.microsoft.com/office/drawing/2014/main" id="{5811D523-F7A2-47CC-911F-A77E90D7CB78}"/>
                  </a:ext>
                </a:extLst>
              </p:cNvPr>
              <p:cNvSpPr/>
              <p:nvPr/>
            </p:nvSpPr>
            <p:spPr>
              <a:xfrm>
                <a:off x="3846397" y="3222399"/>
                <a:ext cx="2148000" cy="10988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547" y="4050"/>
                    </a:moveTo>
                    <a:cubicBezTo>
                      <a:pt x="3642" y="4050"/>
                      <a:pt x="2093" y="7079"/>
                      <a:pt x="2093" y="10800"/>
                    </a:cubicBezTo>
                    <a:cubicBezTo>
                      <a:pt x="2093" y="14522"/>
                      <a:pt x="3642" y="17550"/>
                      <a:pt x="5547" y="17550"/>
                    </a:cubicBezTo>
                    <a:lnTo>
                      <a:pt x="16053" y="17550"/>
                    </a:lnTo>
                    <a:cubicBezTo>
                      <a:pt x="17958" y="17550"/>
                      <a:pt x="19507" y="14522"/>
                      <a:pt x="19507" y="10800"/>
                    </a:cubicBezTo>
                    <a:cubicBezTo>
                      <a:pt x="19507" y="7079"/>
                      <a:pt x="17958" y="4050"/>
                      <a:pt x="16053" y="4050"/>
                    </a:cubicBezTo>
                    <a:cubicBezTo>
                      <a:pt x="16053" y="4050"/>
                      <a:pt x="5547" y="4050"/>
                      <a:pt x="5547" y="4050"/>
                    </a:cubicBezTo>
                    <a:close/>
                    <a:moveTo>
                      <a:pt x="16053" y="21600"/>
                    </a:moveTo>
                    <a:lnTo>
                      <a:pt x="5547" y="21600"/>
                    </a:lnTo>
                    <a:cubicBezTo>
                      <a:pt x="2488" y="21600"/>
                      <a:pt x="0" y="16777"/>
                      <a:pt x="0" y="10800"/>
                    </a:cubicBezTo>
                    <a:cubicBezTo>
                      <a:pt x="0" y="4823"/>
                      <a:pt x="2488" y="0"/>
                      <a:pt x="5547" y="0"/>
                    </a:cubicBezTo>
                    <a:lnTo>
                      <a:pt x="16053" y="0"/>
                    </a:lnTo>
                    <a:cubicBezTo>
                      <a:pt x="19112" y="0"/>
                      <a:pt x="21600" y="4823"/>
                      <a:pt x="21600" y="10800"/>
                    </a:cubicBezTo>
                    <a:cubicBezTo>
                      <a:pt x="21600" y="16777"/>
                      <a:pt x="19112" y="21600"/>
                      <a:pt x="16053" y="21600"/>
                    </a:cubicBezTo>
                    <a:close/>
                  </a:path>
                </a:pathLst>
              </a:custGeom>
              <a:solidFill>
                <a:srgbClr val="7ACDEF"/>
              </a:solidFill>
              <a:ln w="63500">
                <a:noFill/>
                <a:miter lim="400000"/>
              </a:ln>
            </p:spPr>
            <p:txBody>
              <a:bodyPr lIns="38100" tIns="38100" rIns="38100" bIns="38100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 sz="3200">
                  <a:solidFill>
                    <a:srgbClr val="FFFFFF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7" name="Shape 2731">
                <a:extLst>
                  <a:ext uri="{FF2B5EF4-FFF2-40B4-BE49-F238E27FC236}">
                    <a16:creationId xmlns:a16="http://schemas.microsoft.com/office/drawing/2014/main" id="{473F1240-F776-4313-A50E-32E7EF69144D}"/>
                  </a:ext>
                </a:extLst>
              </p:cNvPr>
              <p:cNvSpPr/>
              <p:nvPr/>
            </p:nvSpPr>
            <p:spPr>
              <a:xfrm>
                <a:off x="6181732" y="3222399"/>
                <a:ext cx="2146413" cy="10988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547" y="4050"/>
                    </a:moveTo>
                    <a:cubicBezTo>
                      <a:pt x="3642" y="4050"/>
                      <a:pt x="2093" y="7079"/>
                      <a:pt x="2093" y="10800"/>
                    </a:cubicBezTo>
                    <a:cubicBezTo>
                      <a:pt x="2093" y="14522"/>
                      <a:pt x="3642" y="17550"/>
                      <a:pt x="5547" y="17550"/>
                    </a:cubicBezTo>
                    <a:lnTo>
                      <a:pt x="16053" y="17550"/>
                    </a:lnTo>
                    <a:cubicBezTo>
                      <a:pt x="17958" y="17550"/>
                      <a:pt x="19507" y="14522"/>
                      <a:pt x="19507" y="10800"/>
                    </a:cubicBezTo>
                    <a:cubicBezTo>
                      <a:pt x="19507" y="7079"/>
                      <a:pt x="17958" y="4050"/>
                      <a:pt x="16053" y="4050"/>
                    </a:cubicBezTo>
                    <a:cubicBezTo>
                      <a:pt x="16053" y="4050"/>
                      <a:pt x="5547" y="4050"/>
                      <a:pt x="5547" y="4050"/>
                    </a:cubicBezTo>
                    <a:close/>
                    <a:moveTo>
                      <a:pt x="16053" y="21600"/>
                    </a:moveTo>
                    <a:lnTo>
                      <a:pt x="5547" y="21600"/>
                    </a:lnTo>
                    <a:cubicBezTo>
                      <a:pt x="2488" y="21600"/>
                      <a:pt x="0" y="16777"/>
                      <a:pt x="0" y="10800"/>
                    </a:cubicBezTo>
                    <a:cubicBezTo>
                      <a:pt x="0" y="4823"/>
                      <a:pt x="2488" y="0"/>
                      <a:pt x="5547" y="0"/>
                    </a:cubicBezTo>
                    <a:lnTo>
                      <a:pt x="16053" y="0"/>
                    </a:lnTo>
                    <a:cubicBezTo>
                      <a:pt x="19112" y="0"/>
                      <a:pt x="21600" y="4823"/>
                      <a:pt x="21600" y="10800"/>
                    </a:cubicBezTo>
                    <a:cubicBezTo>
                      <a:pt x="21600" y="16777"/>
                      <a:pt x="19112" y="21600"/>
                      <a:pt x="16053" y="21600"/>
                    </a:cubicBezTo>
                    <a:close/>
                  </a:path>
                </a:pathLst>
              </a:custGeom>
              <a:solidFill>
                <a:srgbClr val="7ACDEF"/>
              </a:solidFill>
              <a:ln w="63500">
                <a:noFill/>
                <a:miter lim="400000"/>
              </a:ln>
            </p:spPr>
            <p:txBody>
              <a:bodyPr lIns="38100" tIns="38100" rIns="38100" bIns="38100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 sz="3200">
                  <a:solidFill>
                    <a:srgbClr val="FFFFFF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18" name="Shape 2732">
                <a:extLst>
                  <a:ext uri="{FF2B5EF4-FFF2-40B4-BE49-F238E27FC236}">
                    <a16:creationId xmlns:a16="http://schemas.microsoft.com/office/drawing/2014/main" id="{0E330878-61D4-41E4-86EC-BA187EA17482}"/>
                  </a:ext>
                </a:extLst>
              </p:cNvPr>
              <p:cNvSpPr/>
              <p:nvPr/>
            </p:nvSpPr>
            <p:spPr>
              <a:xfrm>
                <a:off x="8504368" y="3222399"/>
                <a:ext cx="2148000" cy="10988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547" y="4050"/>
                    </a:moveTo>
                    <a:cubicBezTo>
                      <a:pt x="3642" y="4050"/>
                      <a:pt x="2093" y="7079"/>
                      <a:pt x="2093" y="10800"/>
                    </a:cubicBezTo>
                    <a:cubicBezTo>
                      <a:pt x="2093" y="14522"/>
                      <a:pt x="3642" y="17550"/>
                      <a:pt x="5547" y="17550"/>
                    </a:cubicBezTo>
                    <a:lnTo>
                      <a:pt x="16053" y="17550"/>
                    </a:lnTo>
                    <a:cubicBezTo>
                      <a:pt x="17958" y="17550"/>
                      <a:pt x="19507" y="14522"/>
                      <a:pt x="19507" y="10800"/>
                    </a:cubicBezTo>
                    <a:cubicBezTo>
                      <a:pt x="19507" y="7079"/>
                      <a:pt x="17958" y="4050"/>
                      <a:pt x="16053" y="4050"/>
                    </a:cubicBezTo>
                    <a:cubicBezTo>
                      <a:pt x="16053" y="4050"/>
                      <a:pt x="5547" y="4050"/>
                      <a:pt x="5547" y="4050"/>
                    </a:cubicBezTo>
                    <a:close/>
                    <a:moveTo>
                      <a:pt x="16053" y="21600"/>
                    </a:moveTo>
                    <a:lnTo>
                      <a:pt x="5547" y="21600"/>
                    </a:lnTo>
                    <a:cubicBezTo>
                      <a:pt x="2488" y="21600"/>
                      <a:pt x="0" y="16777"/>
                      <a:pt x="0" y="10800"/>
                    </a:cubicBezTo>
                    <a:cubicBezTo>
                      <a:pt x="0" y="4823"/>
                      <a:pt x="2488" y="0"/>
                      <a:pt x="5547" y="0"/>
                    </a:cubicBezTo>
                    <a:lnTo>
                      <a:pt x="16053" y="0"/>
                    </a:lnTo>
                    <a:cubicBezTo>
                      <a:pt x="19112" y="0"/>
                      <a:pt x="21600" y="4823"/>
                      <a:pt x="21600" y="10800"/>
                    </a:cubicBezTo>
                    <a:cubicBezTo>
                      <a:pt x="21600" y="16777"/>
                      <a:pt x="19112" y="21600"/>
                      <a:pt x="16053" y="21600"/>
                    </a:cubicBezTo>
                    <a:close/>
                  </a:path>
                </a:pathLst>
              </a:custGeom>
              <a:solidFill>
                <a:srgbClr val="7ACDEF"/>
              </a:solidFill>
              <a:ln w="63500">
                <a:noFill/>
                <a:miter lim="400000"/>
              </a:ln>
            </p:spPr>
            <p:txBody>
              <a:bodyPr lIns="38100" tIns="38100" rIns="38100" bIns="38100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 sz="3200">
                  <a:solidFill>
                    <a:srgbClr val="FFFFFF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8" name="Shape 2733">
              <a:extLst>
                <a:ext uri="{FF2B5EF4-FFF2-40B4-BE49-F238E27FC236}">
                  <a16:creationId xmlns:a16="http://schemas.microsoft.com/office/drawing/2014/main" id="{88263CD1-309A-49DF-851B-F6ED902027B1}"/>
                </a:ext>
              </a:extLst>
            </p:cNvPr>
            <p:cNvSpPr/>
            <p:nvPr/>
          </p:nvSpPr>
          <p:spPr>
            <a:xfrm>
              <a:off x="2908135" y="3622565"/>
              <a:ext cx="1701890" cy="2858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7060"/>
                    <a:pt x="20794" y="21600"/>
                    <a:pt x="19800" y="21600"/>
                  </a:cubicBezTo>
                  <a:lnTo>
                    <a:pt x="1800" y="21600"/>
                  </a:lnTo>
                  <a:cubicBezTo>
                    <a:pt x="806" y="21600"/>
                    <a:pt x="0" y="17060"/>
                    <a:pt x="0" y="10800"/>
                  </a:cubicBezTo>
                  <a:lnTo>
                    <a:pt x="0" y="10800"/>
                  </a:lnTo>
                  <a:cubicBezTo>
                    <a:pt x="0" y="4540"/>
                    <a:pt x="806" y="0"/>
                    <a:pt x="1800" y="0"/>
                  </a:cubicBezTo>
                  <a:lnTo>
                    <a:pt x="19800" y="0"/>
                  </a:lnTo>
                  <a:cubicBezTo>
                    <a:pt x="20794" y="0"/>
                    <a:pt x="21600" y="4540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</a:path>
              </a:pathLst>
            </a:custGeom>
            <a:solidFill>
              <a:srgbClr val="445469"/>
            </a:solidFill>
            <a:ln w="63500">
              <a:noFill/>
              <a:miter lim="400000"/>
            </a:ln>
          </p:spPr>
          <p:txBody>
            <a:bodyPr lIns="0" tIns="0" rIns="0" bIns="0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sz="3200">
                <a:solidFill>
                  <a:srgbClr val="FFFFFF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Shape 2734">
              <a:extLst>
                <a:ext uri="{FF2B5EF4-FFF2-40B4-BE49-F238E27FC236}">
                  <a16:creationId xmlns:a16="http://schemas.microsoft.com/office/drawing/2014/main" id="{509ACCE4-EB03-47D8-BACA-E4CC146BEF01}"/>
                </a:ext>
              </a:extLst>
            </p:cNvPr>
            <p:cNvSpPr/>
            <p:nvPr/>
          </p:nvSpPr>
          <p:spPr>
            <a:xfrm>
              <a:off x="5241883" y="3622565"/>
              <a:ext cx="1703478" cy="2858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7060"/>
                    <a:pt x="20794" y="21600"/>
                    <a:pt x="19800" y="21600"/>
                  </a:cubicBezTo>
                  <a:lnTo>
                    <a:pt x="1800" y="21600"/>
                  </a:lnTo>
                  <a:cubicBezTo>
                    <a:pt x="806" y="21600"/>
                    <a:pt x="0" y="17060"/>
                    <a:pt x="0" y="10800"/>
                  </a:cubicBezTo>
                  <a:lnTo>
                    <a:pt x="0" y="10800"/>
                  </a:lnTo>
                  <a:cubicBezTo>
                    <a:pt x="0" y="4540"/>
                    <a:pt x="806" y="0"/>
                    <a:pt x="1800" y="0"/>
                  </a:cubicBezTo>
                  <a:lnTo>
                    <a:pt x="19800" y="0"/>
                  </a:lnTo>
                  <a:cubicBezTo>
                    <a:pt x="20794" y="0"/>
                    <a:pt x="21600" y="4540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</a:path>
              </a:pathLst>
            </a:custGeom>
            <a:solidFill>
              <a:srgbClr val="445469"/>
            </a:solidFill>
            <a:ln w="63500">
              <a:noFill/>
              <a:miter lim="400000"/>
            </a:ln>
          </p:spPr>
          <p:txBody>
            <a:bodyPr lIns="0" tIns="0" rIns="0" bIns="0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sz="3200">
                <a:solidFill>
                  <a:srgbClr val="FFFFFF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Shape 2735">
              <a:extLst>
                <a:ext uri="{FF2B5EF4-FFF2-40B4-BE49-F238E27FC236}">
                  <a16:creationId xmlns:a16="http://schemas.microsoft.com/office/drawing/2014/main" id="{F6B89C23-0D3F-4DA8-9ABA-1ED98CB5EBB4}"/>
                </a:ext>
              </a:extLst>
            </p:cNvPr>
            <p:cNvSpPr/>
            <p:nvPr/>
          </p:nvSpPr>
          <p:spPr>
            <a:xfrm>
              <a:off x="7566105" y="3622565"/>
              <a:ext cx="1703478" cy="2858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0800"/>
                  </a:moveTo>
                  <a:cubicBezTo>
                    <a:pt x="21600" y="17060"/>
                    <a:pt x="20794" y="21600"/>
                    <a:pt x="19800" y="21600"/>
                  </a:cubicBezTo>
                  <a:lnTo>
                    <a:pt x="1800" y="21600"/>
                  </a:lnTo>
                  <a:cubicBezTo>
                    <a:pt x="806" y="21600"/>
                    <a:pt x="0" y="17060"/>
                    <a:pt x="0" y="10800"/>
                  </a:cubicBezTo>
                  <a:lnTo>
                    <a:pt x="0" y="10800"/>
                  </a:lnTo>
                  <a:cubicBezTo>
                    <a:pt x="0" y="4540"/>
                    <a:pt x="806" y="0"/>
                    <a:pt x="1800" y="0"/>
                  </a:cubicBezTo>
                  <a:lnTo>
                    <a:pt x="19800" y="0"/>
                  </a:lnTo>
                  <a:cubicBezTo>
                    <a:pt x="20794" y="0"/>
                    <a:pt x="21600" y="4540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</a:path>
              </a:pathLst>
            </a:custGeom>
            <a:solidFill>
              <a:srgbClr val="445469"/>
            </a:solidFill>
            <a:ln w="63500">
              <a:noFill/>
              <a:miter lim="400000"/>
            </a:ln>
          </p:spPr>
          <p:txBody>
            <a:bodyPr lIns="0" tIns="0" rIns="0" bIns="0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zh-CN" altLang="en-US" sz="3200">
                <a:solidFill>
                  <a:srgbClr val="FFFFFF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CDDC6355-38BB-4E17-A787-C88DEC2E6740}"/>
              </a:ext>
            </a:extLst>
          </p:cNvPr>
          <p:cNvGrpSpPr>
            <a:grpSpLocks/>
          </p:cNvGrpSpPr>
          <p:nvPr/>
        </p:nvGrpSpPr>
        <p:grpSpPr bwMode="auto">
          <a:xfrm>
            <a:off x="1765300" y="2401888"/>
            <a:ext cx="9382125" cy="469900"/>
            <a:chOff x="1764955" y="1970420"/>
            <a:chExt cx="9382156" cy="470248"/>
          </a:xfrm>
        </p:grpSpPr>
        <p:sp>
          <p:nvSpPr>
            <p:cNvPr id="23567" name="TextBox 13">
              <a:extLst>
                <a:ext uri="{FF2B5EF4-FFF2-40B4-BE49-F238E27FC236}">
                  <a16:creationId xmlns:a16="http://schemas.microsoft.com/office/drawing/2014/main" id="{C62C2746-FF5F-46FD-9BE5-92A76D44450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64955" y="1970420"/>
              <a:ext cx="2338080" cy="2455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600" b="1">
                  <a:solidFill>
                    <a:srgbClr val="445469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YOUR TITLE</a:t>
              </a:r>
              <a:endParaRPr lang="en-US" altLang="zh-CN" sz="1600" b="1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568" name="TextBox 13">
              <a:extLst>
                <a:ext uri="{FF2B5EF4-FFF2-40B4-BE49-F238E27FC236}">
                  <a16:creationId xmlns:a16="http://schemas.microsoft.com/office/drawing/2014/main" id="{F3EF588E-7861-4E1F-AF1C-ED8D19AC67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68765" y="2256630"/>
              <a:ext cx="1972952" cy="184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200">
                  <a:solidFill>
                    <a:srgbClr val="445469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Click here to add your text </a:t>
              </a:r>
              <a:endPara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569" name="TextBox 13">
              <a:extLst>
                <a:ext uri="{FF2B5EF4-FFF2-40B4-BE49-F238E27FC236}">
                  <a16:creationId xmlns:a16="http://schemas.microsoft.com/office/drawing/2014/main" id="{C0E2B236-8FEB-453C-89AD-1ED1C6A73D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12980" y="1970420"/>
              <a:ext cx="2338080" cy="2455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600" b="1">
                  <a:solidFill>
                    <a:srgbClr val="445469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YOUR TITLE</a:t>
              </a:r>
              <a:endParaRPr lang="en-US" altLang="zh-CN" sz="1600" b="1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570" name="TextBox 13">
              <a:extLst>
                <a:ext uri="{FF2B5EF4-FFF2-40B4-BE49-F238E27FC236}">
                  <a16:creationId xmlns:a16="http://schemas.microsoft.com/office/drawing/2014/main" id="{2726C478-0BB8-4408-BFD0-A3BFE02CA0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17003" y="2256630"/>
              <a:ext cx="1876431" cy="184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200">
                  <a:solidFill>
                    <a:srgbClr val="445469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Click here to add your text </a:t>
              </a:r>
              <a:endPara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571" name="TextBox 13">
              <a:extLst>
                <a:ext uri="{FF2B5EF4-FFF2-40B4-BE49-F238E27FC236}">
                  <a16:creationId xmlns:a16="http://schemas.microsoft.com/office/drawing/2014/main" id="{5DA79FE4-6F62-4EE8-A855-AD99862CFE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61005" y="1970420"/>
              <a:ext cx="2338080" cy="2455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600" b="1">
                  <a:solidFill>
                    <a:srgbClr val="445469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YOUR TITLE</a:t>
              </a:r>
              <a:endParaRPr lang="en-US" altLang="zh-CN" sz="1600" b="1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572" name="TextBox 13">
              <a:extLst>
                <a:ext uri="{FF2B5EF4-FFF2-40B4-BE49-F238E27FC236}">
                  <a16:creationId xmlns:a16="http://schemas.microsoft.com/office/drawing/2014/main" id="{7C82E882-7908-4BC4-A0B2-5BAE793BD7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65241" y="2256630"/>
              <a:ext cx="2038992" cy="184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200">
                  <a:solidFill>
                    <a:srgbClr val="445469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Click here to add your text </a:t>
              </a:r>
              <a:endPara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573" name="TextBox 13">
              <a:extLst>
                <a:ext uri="{FF2B5EF4-FFF2-40B4-BE49-F238E27FC236}">
                  <a16:creationId xmlns:a16="http://schemas.microsoft.com/office/drawing/2014/main" id="{83E8D6D4-C91B-4480-9B57-342A35881DD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809031" y="1970420"/>
              <a:ext cx="2338080" cy="2455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600" b="1">
                  <a:solidFill>
                    <a:srgbClr val="445469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YOUR TITLE</a:t>
              </a:r>
              <a:endParaRPr lang="en-US" altLang="zh-CN" sz="1600" b="1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574" name="TextBox 13">
              <a:extLst>
                <a:ext uri="{FF2B5EF4-FFF2-40B4-BE49-F238E27FC236}">
                  <a16:creationId xmlns:a16="http://schemas.microsoft.com/office/drawing/2014/main" id="{BE577DDE-241D-4DAE-90B1-66E04D379D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812843" y="2256630"/>
              <a:ext cx="1838966" cy="184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spcBef>
                  <a:spcPct val="20000"/>
                </a:spcBef>
              </a:pPr>
              <a:r>
                <a:rPr lang="zh-CN" altLang="en-US" sz="1200">
                  <a:solidFill>
                    <a:srgbClr val="445469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Click here to add your text </a:t>
              </a:r>
              <a:endPara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8" name="矩形 27">
            <a:extLst>
              <a:ext uri="{FF2B5EF4-FFF2-40B4-BE49-F238E27FC236}">
                <a16:creationId xmlns:a16="http://schemas.microsoft.com/office/drawing/2014/main" id="{41A6F757-E3E0-4378-BD9E-30F0BD04C8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1038" y="5138738"/>
            <a:ext cx="8459787" cy="257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Click here to add your text</a:t>
            </a:r>
            <a:endParaRPr lang="en-US" altLang="zh-CN" sz="1400">
              <a:solidFill>
                <a:srgbClr val="44546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576" name="矩形 3">
            <a:extLst>
              <a:ext uri="{FF2B5EF4-FFF2-40B4-BE49-F238E27FC236}">
                <a16:creationId xmlns:a16="http://schemas.microsoft.com/office/drawing/2014/main" id="{AA04B4AA-1935-4F54-B21F-025AD0A700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9400" y="158750"/>
            <a:ext cx="13557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zh-CN" altLang="en-US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78" name="组合 8">
            <a:extLst>
              <a:ext uri="{FF2B5EF4-FFF2-40B4-BE49-F238E27FC236}">
                <a16:creationId xmlns:a16="http://schemas.microsoft.com/office/drawing/2014/main" id="{58462DF4-9216-4A5D-A968-72BD5527EE35}"/>
              </a:ext>
            </a:extLst>
          </p:cNvPr>
          <p:cNvGrpSpPr>
            <a:grpSpLocks/>
          </p:cNvGrpSpPr>
          <p:nvPr/>
        </p:nvGrpSpPr>
        <p:grpSpPr bwMode="auto">
          <a:xfrm>
            <a:off x="4600575" y="420688"/>
            <a:ext cx="3017838" cy="0"/>
            <a:chOff x="4600575" y="419844"/>
            <a:chExt cx="3017401" cy="0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D9D3C4A1-C218-406F-B4F9-1372F247E084}"/>
                </a:ext>
              </a:extLst>
            </p:cNvPr>
            <p:cNvCxnSpPr/>
            <p:nvPr/>
          </p:nvCxnSpPr>
          <p:spPr>
            <a:xfrm>
              <a:off x="4600575" y="419844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726F9E5E-3218-40C5-AA47-52D3BC319DBE}"/>
                </a:ext>
              </a:extLst>
            </p:cNvPr>
            <p:cNvCxnSpPr/>
            <p:nvPr/>
          </p:nvCxnSpPr>
          <p:spPr>
            <a:xfrm>
              <a:off x="6979893" y="419844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Freeform 1">
            <a:extLst>
              <a:ext uri="{FF2B5EF4-FFF2-40B4-BE49-F238E27FC236}">
                <a16:creationId xmlns:a16="http://schemas.microsoft.com/office/drawing/2014/main" id="{806F3636-C03D-429E-A581-08CF15A92E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7450" y="2028825"/>
            <a:ext cx="2840038" cy="1135063"/>
          </a:xfrm>
          <a:custGeom>
            <a:avLst/>
            <a:gdLst>
              <a:gd name="T0" fmla="*/ 5639 w 7144"/>
              <a:gd name="T1" fmla="*/ 0 h 3558"/>
              <a:gd name="T2" fmla="*/ 0 w 7144"/>
              <a:gd name="T3" fmla="*/ 0 h 3558"/>
              <a:gd name="T4" fmla="*/ 1475 w 7144"/>
              <a:gd name="T5" fmla="*/ 1792 h 3558"/>
              <a:gd name="T6" fmla="*/ 0 w 7144"/>
              <a:gd name="T7" fmla="*/ 3557 h 3558"/>
              <a:gd name="T8" fmla="*/ 5669 w 7144"/>
              <a:gd name="T9" fmla="*/ 3557 h 3558"/>
              <a:gd name="T10" fmla="*/ 7143 w 7144"/>
              <a:gd name="T11" fmla="*/ 1792 h 3558"/>
              <a:gd name="T12" fmla="*/ 5639 w 7144"/>
              <a:gd name="T13" fmla="*/ 0 h 3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144" h="3558">
                <a:moveTo>
                  <a:pt x="5639" y="0"/>
                </a:moveTo>
                <a:lnTo>
                  <a:pt x="0" y="0"/>
                </a:lnTo>
                <a:lnTo>
                  <a:pt x="1475" y="1792"/>
                </a:lnTo>
                <a:lnTo>
                  <a:pt x="0" y="3557"/>
                </a:lnTo>
                <a:lnTo>
                  <a:pt x="5669" y="3557"/>
                </a:lnTo>
                <a:lnTo>
                  <a:pt x="7143" y="1792"/>
                </a:lnTo>
                <a:lnTo>
                  <a:pt x="5639" y="0"/>
                </a:lnTo>
              </a:path>
            </a:pathLst>
          </a:custGeom>
          <a:solidFill>
            <a:srgbClr val="1A769F"/>
          </a:solidFill>
          <a:ln>
            <a:noFill/>
          </a:ln>
          <a:effectLst/>
        </p:spPr>
        <p:txBody>
          <a:bodyPr wrap="none" lIns="121910" tIns="60955" rIns="121910" bIns="60955" anchor="ctr"/>
          <a:lstStyle/>
          <a:p>
            <a:pPr defTabSz="544195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150" kern="0">
              <a:solidFill>
                <a:srgbClr val="E2E3E9"/>
              </a:solidFill>
              <a:latin typeface="+mn-lt"/>
              <a:ea typeface="+mn-ea"/>
            </a:endParaRPr>
          </a:p>
        </p:txBody>
      </p:sp>
      <p:sp>
        <p:nvSpPr>
          <p:cNvPr id="7" name="Freeform 2">
            <a:extLst>
              <a:ext uri="{FF2B5EF4-FFF2-40B4-BE49-F238E27FC236}">
                <a16:creationId xmlns:a16="http://schemas.microsoft.com/office/drawing/2014/main" id="{5805F069-ED6C-4FCF-8E45-1B5466AF54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9650" y="2028825"/>
            <a:ext cx="2841625" cy="1135063"/>
          </a:xfrm>
          <a:custGeom>
            <a:avLst/>
            <a:gdLst>
              <a:gd name="T0" fmla="*/ 5668 w 7144"/>
              <a:gd name="T1" fmla="*/ 0 h 3558"/>
              <a:gd name="T2" fmla="*/ 0 w 7144"/>
              <a:gd name="T3" fmla="*/ 0 h 3558"/>
              <a:gd name="T4" fmla="*/ 1475 w 7144"/>
              <a:gd name="T5" fmla="*/ 1792 h 3558"/>
              <a:gd name="T6" fmla="*/ 0 w 7144"/>
              <a:gd name="T7" fmla="*/ 3557 h 3558"/>
              <a:gd name="T8" fmla="*/ 5668 w 7144"/>
              <a:gd name="T9" fmla="*/ 3557 h 3558"/>
              <a:gd name="T10" fmla="*/ 7143 w 7144"/>
              <a:gd name="T11" fmla="*/ 1792 h 3558"/>
              <a:gd name="T12" fmla="*/ 5668 w 7144"/>
              <a:gd name="T13" fmla="*/ 0 h 3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144" h="3558">
                <a:moveTo>
                  <a:pt x="5668" y="0"/>
                </a:moveTo>
                <a:lnTo>
                  <a:pt x="0" y="0"/>
                </a:lnTo>
                <a:lnTo>
                  <a:pt x="1475" y="1792"/>
                </a:lnTo>
                <a:lnTo>
                  <a:pt x="0" y="3557"/>
                </a:lnTo>
                <a:lnTo>
                  <a:pt x="5668" y="3557"/>
                </a:lnTo>
                <a:lnTo>
                  <a:pt x="7143" y="1792"/>
                </a:lnTo>
                <a:lnTo>
                  <a:pt x="5668" y="0"/>
                </a:lnTo>
              </a:path>
            </a:pathLst>
          </a:custGeom>
          <a:solidFill>
            <a:srgbClr val="7ACDEF"/>
          </a:solidFill>
          <a:ln>
            <a:noFill/>
          </a:ln>
          <a:effectLst/>
        </p:spPr>
        <p:txBody>
          <a:bodyPr wrap="none" lIns="121910" tIns="60955" rIns="121910" bIns="60955" anchor="ctr"/>
          <a:lstStyle/>
          <a:p>
            <a:pPr defTabSz="544195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150" kern="0">
              <a:solidFill>
                <a:srgbClr val="E2E3E9"/>
              </a:solidFill>
              <a:latin typeface="+mn-lt"/>
              <a:ea typeface="+mn-ea"/>
            </a:endParaRPr>
          </a:p>
        </p:txBody>
      </p:sp>
      <p:sp>
        <p:nvSpPr>
          <p:cNvPr id="8" name="Freeform 1">
            <a:extLst>
              <a:ext uri="{FF2B5EF4-FFF2-40B4-BE49-F238E27FC236}">
                <a16:creationId xmlns:a16="http://schemas.microsoft.com/office/drawing/2014/main" id="{BE7C5A1B-5E1D-4F76-B929-8360DA193E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10263" y="2035175"/>
            <a:ext cx="2841625" cy="1135063"/>
          </a:xfrm>
          <a:custGeom>
            <a:avLst/>
            <a:gdLst>
              <a:gd name="T0" fmla="*/ 5639 w 7144"/>
              <a:gd name="T1" fmla="*/ 0 h 3558"/>
              <a:gd name="T2" fmla="*/ 0 w 7144"/>
              <a:gd name="T3" fmla="*/ 0 h 3558"/>
              <a:gd name="T4" fmla="*/ 1475 w 7144"/>
              <a:gd name="T5" fmla="*/ 1792 h 3558"/>
              <a:gd name="T6" fmla="*/ 0 w 7144"/>
              <a:gd name="T7" fmla="*/ 3557 h 3558"/>
              <a:gd name="T8" fmla="*/ 5669 w 7144"/>
              <a:gd name="T9" fmla="*/ 3557 h 3558"/>
              <a:gd name="T10" fmla="*/ 7143 w 7144"/>
              <a:gd name="T11" fmla="*/ 1792 h 3558"/>
              <a:gd name="T12" fmla="*/ 5639 w 7144"/>
              <a:gd name="T13" fmla="*/ 0 h 3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144" h="3558">
                <a:moveTo>
                  <a:pt x="5639" y="0"/>
                </a:moveTo>
                <a:lnTo>
                  <a:pt x="0" y="0"/>
                </a:lnTo>
                <a:lnTo>
                  <a:pt x="1475" y="1792"/>
                </a:lnTo>
                <a:lnTo>
                  <a:pt x="0" y="3557"/>
                </a:lnTo>
                <a:lnTo>
                  <a:pt x="5669" y="3557"/>
                </a:lnTo>
                <a:lnTo>
                  <a:pt x="7143" y="1792"/>
                </a:lnTo>
                <a:lnTo>
                  <a:pt x="5639" y="0"/>
                </a:lnTo>
              </a:path>
            </a:pathLst>
          </a:custGeom>
          <a:solidFill>
            <a:srgbClr val="1A769F"/>
          </a:solidFill>
          <a:ln>
            <a:noFill/>
          </a:ln>
          <a:effectLst/>
        </p:spPr>
        <p:txBody>
          <a:bodyPr wrap="none" lIns="121910" tIns="60955" rIns="121910" bIns="60955" anchor="ctr"/>
          <a:lstStyle/>
          <a:p>
            <a:pPr defTabSz="544195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150" kern="0">
              <a:solidFill>
                <a:srgbClr val="E2E3E9"/>
              </a:solidFill>
              <a:latin typeface="+mn-lt"/>
              <a:ea typeface="+mn-ea"/>
            </a:endParaRPr>
          </a:p>
        </p:txBody>
      </p:sp>
      <p:sp>
        <p:nvSpPr>
          <p:cNvPr id="13" name="Freeform 2">
            <a:extLst>
              <a:ext uri="{FF2B5EF4-FFF2-40B4-BE49-F238E27FC236}">
                <a16:creationId xmlns:a16="http://schemas.microsoft.com/office/drawing/2014/main" id="{196D7A59-CB97-40B4-8CA3-46918D3A81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4050" y="2028825"/>
            <a:ext cx="2841625" cy="1135063"/>
          </a:xfrm>
          <a:custGeom>
            <a:avLst/>
            <a:gdLst>
              <a:gd name="T0" fmla="*/ 5668 w 7144"/>
              <a:gd name="T1" fmla="*/ 0 h 3558"/>
              <a:gd name="T2" fmla="*/ 0 w 7144"/>
              <a:gd name="T3" fmla="*/ 0 h 3558"/>
              <a:gd name="T4" fmla="*/ 1475 w 7144"/>
              <a:gd name="T5" fmla="*/ 1792 h 3558"/>
              <a:gd name="T6" fmla="*/ 0 w 7144"/>
              <a:gd name="T7" fmla="*/ 3557 h 3558"/>
              <a:gd name="T8" fmla="*/ 5668 w 7144"/>
              <a:gd name="T9" fmla="*/ 3557 h 3558"/>
              <a:gd name="T10" fmla="*/ 7143 w 7144"/>
              <a:gd name="T11" fmla="*/ 1792 h 3558"/>
              <a:gd name="T12" fmla="*/ 5668 w 7144"/>
              <a:gd name="T13" fmla="*/ 0 h 35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144" h="3558">
                <a:moveTo>
                  <a:pt x="5668" y="0"/>
                </a:moveTo>
                <a:lnTo>
                  <a:pt x="0" y="0"/>
                </a:lnTo>
                <a:lnTo>
                  <a:pt x="1475" y="1792"/>
                </a:lnTo>
                <a:lnTo>
                  <a:pt x="0" y="3557"/>
                </a:lnTo>
                <a:lnTo>
                  <a:pt x="5668" y="3557"/>
                </a:lnTo>
                <a:lnTo>
                  <a:pt x="7143" y="1792"/>
                </a:lnTo>
                <a:lnTo>
                  <a:pt x="5668" y="0"/>
                </a:lnTo>
              </a:path>
            </a:pathLst>
          </a:custGeom>
          <a:solidFill>
            <a:srgbClr val="7ACDEF"/>
          </a:solidFill>
          <a:ln>
            <a:noFill/>
          </a:ln>
          <a:effectLst/>
        </p:spPr>
        <p:txBody>
          <a:bodyPr wrap="none" lIns="121910" tIns="60955" rIns="121910" bIns="60955" anchor="ctr"/>
          <a:lstStyle/>
          <a:p>
            <a:pPr defTabSz="544195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150" kern="0">
              <a:solidFill>
                <a:srgbClr val="E2E3E9"/>
              </a:solidFill>
              <a:latin typeface="+mn-lt"/>
              <a:ea typeface="+mn-ea"/>
            </a:endParaRPr>
          </a:p>
        </p:txBody>
      </p:sp>
      <p:sp>
        <p:nvSpPr>
          <p:cNvPr id="14" name="Freeform 74">
            <a:extLst>
              <a:ext uri="{FF2B5EF4-FFF2-40B4-BE49-F238E27FC236}">
                <a16:creationId xmlns:a16="http://schemas.microsoft.com/office/drawing/2014/main" id="{D4D9C73A-D4A6-441B-946C-13775A71D4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4263" y="2282825"/>
            <a:ext cx="612775" cy="542925"/>
          </a:xfrm>
          <a:custGeom>
            <a:avLst/>
            <a:gdLst>
              <a:gd name="T0" fmla="*/ 451 w 461"/>
              <a:gd name="T1" fmla="*/ 213 h 409"/>
              <a:gd name="T2" fmla="*/ 451 w 461"/>
              <a:gd name="T3" fmla="*/ 213 h 409"/>
              <a:gd name="T4" fmla="*/ 247 w 461"/>
              <a:gd name="T5" fmla="*/ 17 h 409"/>
              <a:gd name="T6" fmla="*/ 212 w 461"/>
              <a:gd name="T7" fmla="*/ 17 h 409"/>
              <a:gd name="T8" fmla="*/ 9 w 461"/>
              <a:gd name="T9" fmla="*/ 213 h 409"/>
              <a:gd name="T10" fmla="*/ 18 w 461"/>
              <a:gd name="T11" fmla="*/ 230 h 409"/>
              <a:gd name="T12" fmla="*/ 62 w 461"/>
              <a:gd name="T13" fmla="*/ 230 h 409"/>
              <a:gd name="T14" fmla="*/ 62 w 461"/>
              <a:gd name="T15" fmla="*/ 390 h 409"/>
              <a:gd name="T16" fmla="*/ 79 w 461"/>
              <a:gd name="T17" fmla="*/ 408 h 409"/>
              <a:gd name="T18" fmla="*/ 177 w 461"/>
              <a:gd name="T19" fmla="*/ 408 h 409"/>
              <a:gd name="T20" fmla="*/ 177 w 461"/>
              <a:gd name="T21" fmla="*/ 248 h 409"/>
              <a:gd name="T22" fmla="*/ 283 w 461"/>
              <a:gd name="T23" fmla="*/ 248 h 409"/>
              <a:gd name="T24" fmla="*/ 283 w 461"/>
              <a:gd name="T25" fmla="*/ 408 h 409"/>
              <a:gd name="T26" fmla="*/ 381 w 461"/>
              <a:gd name="T27" fmla="*/ 408 h 409"/>
              <a:gd name="T28" fmla="*/ 398 w 461"/>
              <a:gd name="T29" fmla="*/ 390 h 409"/>
              <a:gd name="T30" fmla="*/ 398 w 461"/>
              <a:gd name="T31" fmla="*/ 230 h 409"/>
              <a:gd name="T32" fmla="*/ 443 w 461"/>
              <a:gd name="T33" fmla="*/ 230 h 409"/>
              <a:gd name="T34" fmla="*/ 451 w 461"/>
              <a:gd name="T35" fmla="*/ 213 h 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61" h="409">
                <a:moveTo>
                  <a:pt x="451" y="213"/>
                </a:moveTo>
                <a:lnTo>
                  <a:pt x="451" y="213"/>
                </a:lnTo>
                <a:cubicBezTo>
                  <a:pt x="247" y="17"/>
                  <a:pt x="247" y="17"/>
                  <a:pt x="247" y="17"/>
                </a:cubicBezTo>
                <a:cubicBezTo>
                  <a:pt x="238" y="0"/>
                  <a:pt x="221" y="0"/>
                  <a:pt x="212" y="17"/>
                </a:cubicBezTo>
                <a:cubicBezTo>
                  <a:pt x="9" y="213"/>
                  <a:pt x="9" y="213"/>
                  <a:pt x="9" y="213"/>
                </a:cubicBezTo>
                <a:cubicBezTo>
                  <a:pt x="0" y="221"/>
                  <a:pt x="9" y="230"/>
                  <a:pt x="18" y="230"/>
                </a:cubicBezTo>
                <a:cubicBezTo>
                  <a:pt x="62" y="230"/>
                  <a:pt x="62" y="230"/>
                  <a:pt x="62" y="230"/>
                </a:cubicBezTo>
                <a:cubicBezTo>
                  <a:pt x="62" y="390"/>
                  <a:pt x="62" y="390"/>
                  <a:pt x="62" y="390"/>
                </a:cubicBezTo>
                <a:cubicBezTo>
                  <a:pt x="62" y="399"/>
                  <a:pt x="62" y="408"/>
                  <a:pt x="79" y="408"/>
                </a:cubicBezTo>
                <a:cubicBezTo>
                  <a:pt x="177" y="408"/>
                  <a:pt x="177" y="408"/>
                  <a:pt x="177" y="408"/>
                </a:cubicBezTo>
                <a:cubicBezTo>
                  <a:pt x="177" y="248"/>
                  <a:pt x="177" y="248"/>
                  <a:pt x="177" y="248"/>
                </a:cubicBezTo>
                <a:cubicBezTo>
                  <a:pt x="283" y="248"/>
                  <a:pt x="283" y="248"/>
                  <a:pt x="283" y="248"/>
                </a:cubicBezTo>
                <a:cubicBezTo>
                  <a:pt x="283" y="408"/>
                  <a:pt x="283" y="408"/>
                  <a:pt x="283" y="408"/>
                </a:cubicBezTo>
                <a:cubicBezTo>
                  <a:pt x="381" y="408"/>
                  <a:pt x="381" y="408"/>
                  <a:pt x="381" y="408"/>
                </a:cubicBezTo>
                <a:cubicBezTo>
                  <a:pt x="398" y="408"/>
                  <a:pt x="398" y="399"/>
                  <a:pt x="398" y="390"/>
                </a:cubicBezTo>
                <a:cubicBezTo>
                  <a:pt x="398" y="230"/>
                  <a:pt x="398" y="230"/>
                  <a:pt x="398" y="230"/>
                </a:cubicBezTo>
                <a:cubicBezTo>
                  <a:pt x="443" y="230"/>
                  <a:pt x="443" y="230"/>
                  <a:pt x="443" y="230"/>
                </a:cubicBezTo>
                <a:cubicBezTo>
                  <a:pt x="451" y="230"/>
                  <a:pt x="460" y="221"/>
                  <a:pt x="451" y="213"/>
                </a:cubicBezTo>
              </a:path>
            </a:pathLst>
          </a:custGeom>
          <a:solidFill>
            <a:sysClr val="window" lastClr="FFFFFF"/>
          </a:solidFill>
          <a:ln>
            <a:noFill/>
          </a:ln>
          <a:effectLst/>
        </p:spPr>
        <p:txBody>
          <a:bodyPr wrap="none" anchor="ctr"/>
          <a:lstStyle/>
          <a:p>
            <a:pPr defTabSz="544195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150" kern="0" dirty="0">
              <a:solidFill>
                <a:srgbClr val="E2E3E9"/>
              </a:solidFill>
              <a:latin typeface="+mn-lt"/>
              <a:ea typeface="+mn-ea"/>
            </a:endParaRPr>
          </a:p>
        </p:txBody>
      </p:sp>
      <p:sp>
        <p:nvSpPr>
          <p:cNvPr id="15" name="Freeform 68">
            <a:extLst>
              <a:ext uri="{FF2B5EF4-FFF2-40B4-BE49-F238E27FC236}">
                <a16:creationId xmlns:a16="http://schemas.microsoft.com/office/drawing/2014/main" id="{1BCE43CF-3EF3-405D-85BD-A816D6DA2C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19650" y="2316163"/>
            <a:ext cx="514350" cy="555625"/>
          </a:xfrm>
          <a:custGeom>
            <a:avLst/>
            <a:gdLst>
              <a:gd name="T0" fmla="*/ 327 w 426"/>
              <a:gd name="T1" fmla="*/ 186 h 462"/>
              <a:gd name="T2" fmla="*/ 327 w 426"/>
              <a:gd name="T3" fmla="*/ 186 h 462"/>
              <a:gd name="T4" fmla="*/ 150 w 426"/>
              <a:gd name="T5" fmla="*/ 18 h 462"/>
              <a:gd name="T6" fmla="*/ 97 w 426"/>
              <a:gd name="T7" fmla="*/ 10 h 462"/>
              <a:gd name="T8" fmla="*/ 70 w 426"/>
              <a:gd name="T9" fmla="*/ 54 h 462"/>
              <a:gd name="T10" fmla="*/ 35 w 426"/>
              <a:gd name="T11" fmla="*/ 293 h 462"/>
              <a:gd name="T12" fmla="*/ 26 w 426"/>
              <a:gd name="T13" fmla="*/ 408 h 462"/>
              <a:gd name="T14" fmla="*/ 248 w 426"/>
              <a:gd name="T15" fmla="*/ 417 h 462"/>
              <a:gd name="T16" fmla="*/ 407 w 426"/>
              <a:gd name="T17" fmla="*/ 266 h 462"/>
              <a:gd name="T18" fmla="*/ 327 w 426"/>
              <a:gd name="T19" fmla="*/ 186 h 462"/>
              <a:gd name="T20" fmla="*/ 238 w 426"/>
              <a:gd name="T21" fmla="*/ 391 h 462"/>
              <a:gd name="T22" fmla="*/ 238 w 426"/>
              <a:gd name="T23" fmla="*/ 391 h 462"/>
              <a:gd name="T24" fmla="*/ 53 w 426"/>
              <a:gd name="T25" fmla="*/ 391 h 462"/>
              <a:gd name="T26" fmla="*/ 194 w 426"/>
              <a:gd name="T27" fmla="*/ 284 h 462"/>
              <a:gd name="T28" fmla="*/ 372 w 426"/>
              <a:gd name="T29" fmla="*/ 275 h 462"/>
              <a:gd name="T30" fmla="*/ 238 w 426"/>
              <a:gd name="T31" fmla="*/ 391 h 462"/>
              <a:gd name="T32" fmla="*/ 203 w 426"/>
              <a:gd name="T33" fmla="*/ 301 h 462"/>
              <a:gd name="T34" fmla="*/ 203 w 426"/>
              <a:gd name="T35" fmla="*/ 301 h 462"/>
              <a:gd name="T36" fmla="*/ 97 w 426"/>
              <a:gd name="T37" fmla="*/ 363 h 462"/>
              <a:gd name="T38" fmla="*/ 167 w 426"/>
              <a:gd name="T39" fmla="*/ 363 h 462"/>
              <a:gd name="T40" fmla="*/ 221 w 426"/>
              <a:gd name="T41" fmla="*/ 293 h 462"/>
              <a:gd name="T42" fmla="*/ 221 w 426"/>
              <a:gd name="T43" fmla="*/ 293 h 462"/>
              <a:gd name="T44" fmla="*/ 203 w 426"/>
              <a:gd name="T45" fmla="*/ 301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26" h="462">
                <a:moveTo>
                  <a:pt x="327" y="186"/>
                </a:moveTo>
                <a:lnTo>
                  <a:pt x="327" y="186"/>
                </a:lnTo>
                <a:cubicBezTo>
                  <a:pt x="274" y="63"/>
                  <a:pt x="238" y="18"/>
                  <a:pt x="150" y="18"/>
                </a:cubicBezTo>
                <a:cubicBezTo>
                  <a:pt x="114" y="18"/>
                  <a:pt x="123" y="0"/>
                  <a:pt x="97" y="10"/>
                </a:cubicBezTo>
                <a:cubicBezTo>
                  <a:pt x="70" y="18"/>
                  <a:pt x="97" y="27"/>
                  <a:pt x="70" y="54"/>
                </a:cubicBezTo>
                <a:cubicBezTo>
                  <a:pt x="0" y="107"/>
                  <a:pt x="8" y="169"/>
                  <a:pt x="35" y="293"/>
                </a:cubicBezTo>
                <a:cubicBezTo>
                  <a:pt x="53" y="346"/>
                  <a:pt x="8" y="354"/>
                  <a:pt x="26" y="408"/>
                </a:cubicBezTo>
                <a:cubicBezTo>
                  <a:pt x="35" y="444"/>
                  <a:pt x="141" y="461"/>
                  <a:pt x="248" y="417"/>
                </a:cubicBezTo>
                <a:cubicBezTo>
                  <a:pt x="354" y="382"/>
                  <a:pt x="425" y="301"/>
                  <a:pt x="407" y="266"/>
                </a:cubicBezTo>
                <a:cubicBezTo>
                  <a:pt x="389" y="213"/>
                  <a:pt x="354" y="239"/>
                  <a:pt x="327" y="186"/>
                </a:cubicBezTo>
                <a:close/>
                <a:moveTo>
                  <a:pt x="238" y="391"/>
                </a:moveTo>
                <a:lnTo>
                  <a:pt x="238" y="391"/>
                </a:lnTo>
                <a:cubicBezTo>
                  <a:pt x="141" y="426"/>
                  <a:pt x="61" y="399"/>
                  <a:pt x="53" y="391"/>
                </a:cubicBezTo>
                <a:cubicBezTo>
                  <a:pt x="53" y="382"/>
                  <a:pt x="88" y="319"/>
                  <a:pt x="194" y="284"/>
                </a:cubicBezTo>
                <a:cubicBezTo>
                  <a:pt x="310" y="239"/>
                  <a:pt x="372" y="257"/>
                  <a:pt x="372" y="275"/>
                </a:cubicBezTo>
                <a:cubicBezTo>
                  <a:pt x="380" y="284"/>
                  <a:pt x="336" y="354"/>
                  <a:pt x="238" y="391"/>
                </a:cubicBezTo>
                <a:close/>
                <a:moveTo>
                  <a:pt x="203" y="301"/>
                </a:moveTo>
                <a:lnTo>
                  <a:pt x="203" y="301"/>
                </a:lnTo>
                <a:cubicBezTo>
                  <a:pt x="150" y="319"/>
                  <a:pt x="123" y="337"/>
                  <a:pt x="97" y="363"/>
                </a:cubicBezTo>
                <a:cubicBezTo>
                  <a:pt x="114" y="373"/>
                  <a:pt x="141" y="382"/>
                  <a:pt x="167" y="363"/>
                </a:cubicBezTo>
                <a:cubicBezTo>
                  <a:pt x="212" y="354"/>
                  <a:pt x="230" y="319"/>
                  <a:pt x="221" y="293"/>
                </a:cubicBezTo>
                <a:lnTo>
                  <a:pt x="221" y="293"/>
                </a:lnTo>
                <a:cubicBezTo>
                  <a:pt x="221" y="293"/>
                  <a:pt x="212" y="301"/>
                  <a:pt x="203" y="301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</p:spPr>
        <p:txBody>
          <a:bodyPr wrap="none" anchor="ctr"/>
          <a:lstStyle/>
          <a:p>
            <a:pPr defTabSz="544195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150" kern="0" dirty="0">
              <a:solidFill>
                <a:srgbClr val="E2E3E9"/>
              </a:solidFill>
              <a:latin typeface="+mn-lt"/>
              <a:ea typeface="+mn-ea"/>
            </a:endParaRPr>
          </a:p>
        </p:txBody>
      </p:sp>
      <p:sp>
        <p:nvSpPr>
          <p:cNvPr id="16" name="Freeform 145">
            <a:extLst>
              <a:ext uri="{FF2B5EF4-FFF2-40B4-BE49-F238E27FC236}">
                <a16:creationId xmlns:a16="http://schemas.microsoft.com/office/drawing/2014/main" id="{A0AF9E53-4218-4BD3-8F10-DE7A084B55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59613" y="2336800"/>
            <a:ext cx="534987" cy="534988"/>
          </a:xfrm>
          <a:custGeom>
            <a:avLst/>
            <a:gdLst>
              <a:gd name="T0" fmla="*/ 70 w 444"/>
              <a:gd name="T1" fmla="*/ 400 h 445"/>
              <a:gd name="T2" fmla="*/ 70 w 444"/>
              <a:gd name="T3" fmla="*/ 400 h 445"/>
              <a:gd name="T4" fmla="*/ 124 w 444"/>
              <a:gd name="T5" fmla="*/ 444 h 445"/>
              <a:gd name="T6" fmla="*/ 168 w 444"/>
              <a:gd name="T7" fmla="*/ 400 h 445"/>
              <a:gd name="T8" fmla="*/ 124 w 444"/>
              <a:gd name="T9" fmla="*/ 346 h 445"/>
              <a:gd name="T10" fmla="*/ 70 w 444"/>
              <a:gd name="T11" fmla="*/ 400 h 445"/>
              <a:gd name="T12" fmla="*/ 319 w 444"/>
              <a:gd name="T13" fmla="*/ 400 h 445"/>
              <a:gd name="T14" fmla="*/ 319 w 444"/>
              <a:gd name="T15" fmla="*/ 400 h 445"/>
              <a:gd name="T16" fmla="*/ 372 w 444"/>
              <a:gd name="T17" fmla="*/ 444 h 445"/>
              <a:gd name="T18" fmla="*/ 417 w 444"/>
              <a:gd name="T19" fmla="*/ 400 h 445"/>
              <a:gd name="T20" fmla="*/ 372 w 444"/>
              <a:gd name="T21" fmla="*/ 346 h 445"/>
              <a:gd name="T22" fmla="*/ 319 w 444"/>
              <a:gd name="T23" fmla="*/ 400 h 445"/>
              <a:gd name="T24" fmla="*/ 159 w 444"/>
              <a:gd name="T25" fmla="*/ 284 h 445"/>
              <a:gd name="T26" fmla="*/ 159 w 444"/>
              <a:gd name="T27" fmla="*/ 284 h 445"/>
              <a:gd name="T28" fmla="*/ 434 w 444"/>
              <a:gd name="T29" fmla="*/ 204 h 445"/>
              <a:gd name="T30" fmla="*/ 443 w 444"/>
              <a:gd name="T31" fmla="*/ 187 h 445"/>
              <a:gd name="T32" fmla="*/ 443 w 444"/>
              <a:gd name="T33" fmla="*/ 54 h 445"/>
              <a:gd name="T34" fmla="*/ 98 w 444"/>
              <a:gd name="T35" fmla="*/ 54 h 445"/>
              <a:gd name="T36" fmla="*/ 98 w 444"/>
              <a:gd name="T37" fmla="*/ 10 h 445"/>
              <a:gd name="T38" fmla="*/ 89 w 444"/>
              <a:gd name="T39" fmla="*/ 0 h 445"/>
              <a:gd name="T40" fmla="*/ 9 w 444"/>
              <a:gd name="T41" fmla="*/ 0 h 445"/>
              <a:gd name="T42" fmla="*/ 0 w 444"/>
              <a:gd name="T43" fmla="*/ 10 h 445"/>
              <a:gd name="T44" fmla="*/ 0 w 444"/>
              <a:gd name="T45" fmla="*/ 54 h 445"/>
              <a:gd name="T46" fmla="*/ 45 w 444"/>
              <a:gd name="T47" fmla="*/ 54 h 445"/>
              <a:gd name="T48" fmla="*/ 98 w 444"/>
              <a:gd name="T49" fmla="*/ 275 h 445"/>
              <a:gd name="T50" fmla="*/ 98 w 444"/>
              <a:gd name="T51" fmla="*/ 302 h 445"/>
              <a:gd name="T52" fmla="*/ 98 w 444"/>
              <a:gd name="T53" fmla="*/ 338 h 445"/>
              <a:gd name="T54" fmla="*/ 106 w 444"/>
              <a:gd name="T55" fmla="*/ 346 h 445"/>
              <a:gd name="T56" fmla="*/ 124 w 444"/>
              <a:gd name="T57" fmla="*/ 346 h 445"/>
              <a:gd name="T58" fmla="*/ 372 w 444"/>
              <a:gd name="T59" fmla="*/ 346 h 445"/>
              <a:gd name="T60" fmla="*/ 434 w 444"/>
              <a:gd name="T61" fmla="*/ 346 h 445"/>
              <a:gd name="T62" fmla="*/ 443 w 444"/>
              <a:gd name="T63" fmla="*/ 338 h 445"/>
              <a:gd name="T64" fmla="*/ 443 w 444"/>
              <a:gd name="T65" fmla="*/ 302 h 445"/>
              <a:gd name="T66" fmla="*/ 168 w 444"/>
              <a:gd name="T67" fmla="*/ 302 h 445"/>
              <a:gd name="T68" fmla="*/ 159 w 444"/>
              <a:gd name="T69" fmla="*/ 284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44" h="445">
                <a:moveTo>
                  <a:pt x="70" y="400"/>
                </a:moveTo>
                <a:lnTo>
                  <a:pt x="70" y="400"/>
                </a:lnTo>
                <a:cubicBezTo>
                  <a:pt x="70" y="426"/>
                  <a:pt x="98" y="444"/>
                  <a:pt x="124" y="444"/>
                </a:cubicBezTo>
                <a:cubicBezTo>
                  <a:pt x="151" y="444"/>
                  <a:pt x="168" y="426"/>
                  <a:pt x="168" y="400"/>
                </a:cubicBezTo>
                <a:cubicBezTo>
                  <a:pt x="168" y="373"/>
                  <a:pt x="151" y="346"/>
                  <a:pt x="124" y="346"/>
                </a:cubicBezTo>
                <a:cubicBezTo>
                  <a:pt x="98" y="346"/>
                  <a:pt x="70" y="373"/>
                  <a:pt x="70" y="400"/>
                </a:cubicBezTo>
                <a:close/>
                <a:moveTo>
                  <a:pt x="319" y="400"/>
                </a:moveTo>
                <a:lnTo>
                  <a:pt x="319" y="400"/>
                </a:lnTo>
                <a:cubicBezTo>
                  <a:pt x="319" y="426"/>
                  <a:pt x="345" y="444"/>
                  <a:pt x="372" y="444"/>
                </a:cubicBezTo>
                <a:cubicBezTo>
                  <a:pt x="399" y="444"/>
                  <a:pt x="417" y="426"/>
                  <a:pt x="417" y="400"/>
                </a:cubicBezTo>
                <a:cubicBezTo>
                  <a:pt x="417" y="373"/>
                  <a:pt x="399" y="346"/>
                  <a:pt x="372" y="346"/>
                </a:cubicBezTo>
                <a:cubicBezTo>
                  <a:pt x="345" y="346"/>
                  <a:pt x="319" y="373"/>
                  <a:pt x="319" y="400"/>
                </a:cubicBezTo>
                <a:close/>
                <a:moveTo>
                  <a:pt x="159" y="284"/>
                </a:moveTo>
                <a:lnTo>
                  <a:pt x="159" y="284"/>
                </a:lnTo>
                <a:cubicBezTo>
                  <a:pt x="434" y="204"/>
                  <a:pt x="434" y="204"/>
                  <a:pt x="434" y="204"/>
                </a:cubicBezTo>
                <a:cubicBezTo>
                  <a:pt x="443" y="204"/>
                  <a:pt x="443" y="195"/>
                  <a:pt x="443" y="187"/>
                </a:cubicBezTo>
                <a:cubicBezTo>
                  <a:pt x="443" y="54"/>
                  <a:pt x="443" y="54"/>
                  <a:pt x="443" y="54"/>
                </a:cubicBezTo>
                <a:cubicBezTo>
                  <a:pt x="98" y="54"/>
                  <a:pt x="98" y="54"/>
                  <a:pt x="98" y="54"/>
                </a:cubicBezTo>
                <a:cubicBezTo>
                  <a:pt x="98" y="10"/>
                  <a:pt x="98" y="10"/>
                  <a:pt x="98" y="10"/>
                </a:cubicBezTo>
                <a:lnTo>
                  <a:pt x="89" y="0"/>
                </a:lnTo>
                <a:cubicBezTo>
                  <a:pt x="9" y="0"/>
                  <a:pt x="9" y="0"/>
                  <a:pt x="9" y="0"/>
                </a:cubicBezTo>
                <a:cubicBezTo>
                  <a:pt x="0" y="0"/>
                  <a:pt x="0" y="10"/>
                  <a:pt x="0" y="10"/>
                </a:cubicBezTo>
                <a:cubicBezTo>
                  <a:pt x="0" y="54"/>
                  <a:pt x="0" y="54"/>
                  <a:pt x="0" y="54"/>
                </a:cubicBezTo>
                <a:cubicBezTo>
                  <a:pt x="45" y="54"/>
                  <a:pt x="45" y="54"/>
                  <a:pt x="45" y="54"/>
                </a:cubicBezTo>
                <a:cubicBezTo>
                  <a:pt x="98" y="275"/>
                  <a:pt x="98" y="275"/>
                  <a:pt x="98" y="275"/>
                </a:cubicBezTo>
                <a:cubicBezTo>
                  <a:pt x="98" y="302"/>
                  <a:pt x="98" y="302"/>
                  <a:pt x="98" y="302"/>
                </a:cubicBezTo>
                <a:cubicBezTo>
                  <a:pt x="98" y="338"/>
                  <a:pt x="98" y="338"/>
                  <a:pt x="98" y="338"/>
                </a:cubicBezTo>
                <a:cubicBezTo>
                  <a:pt x="98" y="346"/>
                  <a:pt x="106" y="346"/>
                  <a:pt x="106" y="346"/>
                </a:cubicBezTo>
                <a:cubicBezTo>
                  <a:pt x="124" y="346"/>
                  <a:pt x="124" y="346"/>
                  <a:pt x="124" y="346"/>
                </a:cubicBezTo>
                <a:cubicBezTo>
                  <a:pt x="372" y="346"/>
                  <a:pt x="372" y="346"/>
                  <a:pt x="372" y="346"/>
                </a:cubicBezTo>
                <a:cubicBezTo>
                  <a:pt x="434" y="346"/>
                  <a:pt x="434" y="346"/>
                  <a:pt x="434" y="346"/>
                </a:cubicBezTo>
                <a:cubicBezTo>
                  <a:pt x="443" y="346"/>
                  <a:pt x="443" y="346"/>
                  <a:pt x="443" y="338"/>
                </a:cubicBezTo>
                <a:cubicBezTo>
                  <a:pt x="443" y="302"/>
                  <a:pt x="443" y="302"/>
                  <a:pt x="443" y="302"/>
                </a:cubicBezTo>
                <a:cubicBezTo>
                  <a:pt x="168" y="302"/>
                  <a:pt x="168" y="302"/>
                  <a:pt x="168" y="302"/>
                </a:cubicBezTo>
                <a:cubicBezTo>
                  <a:pt x="133" y="302"/>
                  <a:pt x="133" y="284"/>
                  <a:pt x="159" y="284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</p:spPr>
        <p:txBody>
          <a:bodyPr wrap="none" anchor="ctr"/>
          <a:lstStyle/>
          <a:p>
            <a:pPr defTabSz="544195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150" kern="0" dirty="0">
              <a:solidFill>
                <a:srgbClr val="E2E3E9"/>
              </a:solidFill>
              <a:latin typeface="+mn-lt"/>
              <a:ea typeface="+mn-ea"/>
            </a:endParaRPr>
          </a:p>
        </p:txBody>
      </p:sp>
      <p:sp>
        <p:nvSpPr>
          <p:cNvPr id="17" name="Freeform 101">
            <a:extLst>
              <a:ext uri="{FF2B5EF4-FFF2-40B4-BE49-F238E27FC236}">
                <a16:creationId xmlns:a16="http://schemas.microsoft.com/office/drawing/2014/main" id="{0E91C12F-D905-4D81-BE25-7969063E5A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88475" y="2392363"/>
            <a:ext cx="544513" cy="419100"/>
          </a:xfrm>
          <a:custGeom>
            <a:avLst/>
            <a:gdLst>
              <a:gd name="T0" fmla="*/ 80 w 497"/>
              <a:gd name="T1" fmla="*/ 248 h 382"/>
              <a:gd name="T2" fmla="*/ 80 w 497"/>
              <a:gd name="T3" fmla="*/ 248 h 382"/>
              <a:gd name="T4" fmla="*/ 159 w 497"/>
              <a:gd name="T5" fmla="*/ 328 h 382"/>
              <a:gd name="T6" fmla="*/ 248 w 497"/>
              <a:gd name="T7" fmla="*/ 381 h 382"/>
              <a:gd name="T8" fmla="*/ 337 w 497"/>
              <a:gd name="T9" fmla="*/ 337 h 382"/>
              <a:gd name="T10" fmla="*/ 390 w 497"/>
              <a:gd name="T11" fmla="*/ 258 h 382"/>
              <a:gd name="T12" fmla="*/ 248 w 497"/>
              <a:gd name="T13" fmla="*/ 328 h 382"/>
              <a:gd name="T14" fmla="*/ 80 w 497"/>
              <a:gd name="T15" fmla="*/ 248 h 382"/>
              <a:gd name="T16" fmla="*/ 487 w 497"/>
              <a:gd name="T17" fmla="*/ 124 h 382"/>
              <a:gd name="T18" fmla="*/ 487 w 497"/>
              <a:gd name="T19" fmla="*/ 124 h 382"/>
              <a:gd name="T20" fmla="*/ 274 w 497"/>
              <a:gd name="T21" fmla="*/ 9 h 382"/>
              <a:gd name="T22" fmla="*/ 221 w 497"/>
              <a:gd name="T23" fmla="*/ 9 h 382"/>
              <a:gd name="T24" fmla="*/ 9 w 497"/>
              <a:gd name="T25" fmla="*/ 124 h 382"/>
              <a:gd name="T26" fmla="*/ 9 w 497"/>
              <a:gd name="T27" fmla="*/ 160 h 382"/>
              <a:gd name="T28" fmla="*/ 221 w 497"/>
              <a:gd name="T29" fmla="*/ 275 h 382"/>
              <a:gd name="T30" fmla="*/ 274 w 497"/>
              <a:gd name="T31" fmla="*/ 275 h 382"/>
              <a:gd name="T32" fmla="*/ 408 w 497"/>
              <a:gd name="T33" fmla="*/ 195 h 382"/>
              <a:gd name="T34" fmla="*/ 266 w 497"/>
              <a:gd name="T35" fmla="*/ 160 h 382"/>
              <a:gd name="T36" fmla="*/ 248 w 497"/>
              <a:gd name="T37" fmla="*/ 168 h 382"/>
              <a:gd name="T38" fmla="*/ 203 w 497"/>
              <a:gd name="T39" fmla="*/ 133 h 382"/>
              <a:gd name="T40" fmla="*/ 248 w 497"/>
              <a:gd name="T41" fmla="*/ 107 h 382"/>
              <a:gd name="T42" fmla="*/ 293 w 497"/>
              <a:gd name="T43" fmla="*/ 124 h 382"/>
              <a:gd name="T44" fmla="*/ 443 w 497"/>
              <a:gd name="T45" fmla="*/ 177 h 382"/>
              <a:gd name="T46" fmla="*/ 487 w 497"/>
              <a:gd name="T47" fmla="*/ 160 h 382"/>
              <a:gd name="T48" fmla="*/ 487 w 497"/>
              <a:gd name="T49" fmla="*/ 124 h 382"/>
              <a:gd name="T50" fmla="*/ 425 w 497"/>
              <a:gd name="T51" fmla="*/ 346 h 382"/>
              <a:gd name="T52" fmla="*/ 425 w 497"/>
              <a:gd name="T53" fmla="*/ 346 h 382"/>
              <a:gd name="T54" fmla="*/ 461 w 497"/>
              <a:gd name="T55" fmla="*/ 337 h 382"/>
              <a:gd name="T56" fmla="*/ 443 w 497"/>
              <a:gd name="T57" fmla="*/ 177 h 382"/>
              <a:gd name="T58" fmla="*/ 408 w 497"/>
              <a:gd name="T59" fmla="*/ 195 h 382"/>
              <a:gd name="T60" fmla="*/ 425 w 497"/>
              <a:gd name="T61" fmla="*/ 346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97" h="382">
                <a:moveTo>
                  <a:pt x="80" y="248"/>
                </a:moveTo>
                <a:lnTo>
                  <a:pt x="80" y="248"/>
                </a:lnTo>
                <a:cubicBezTo>
                  <a:pt x="97" y="293"/>
                  <a:pt x="106" y="311"/>
                  <a:pt x="159" y="328"/>
                </a:cubicBezTo>
                <a:cubicBezTo>
                  <a:pt x="203" y="355"/>
                  <a:pt x="230" y="381"/>
                  <a:pt x="248" y="381"/>
                </a:cubicBezTo>
                <a:cubicBezTo>
                  <a:pt x="266" y="381"/>
                  <a:pt x="293" y="355"/>
                  <a:pt x="337" y="337"/>
                </a:cubicBezTo>
                <a:cubicBezTo>
                  <a:pt x="390" y="311"/>
                  <a:pt x="372" y="311"/>
                  <a:pt x="390" y="258"/>
                </a:cubicBezTo>
                <a:cubicBezTo>
                  <a:pt x="248" y="328"/>
                  <a:pt x="248" y="328"/>
                  <a:pt x="248" y="328"/>
                </a:cubicBezTo>
                <a:lnTo>
                  <a:pt x="80" y="248"/>
                </a:lnTo>
                <a:close/>
                <a:moveTo>
                  <a:pt x="487" y="124"/>
                </a:moveTo>
                <a:lnTo>
                  <a:pt x="487" y="124"/>
                </a:lnTo>
                <a:cubicBezTo>
                  <a:pt x="274" y="9"/>
                  <a:pt x="274" y="9"/>
                  <a:pt x="274" y="9"/>
                </a:cubicBezTo>
                <a:cubicBezTo>
                  <a:pt x="266" y="0"/>
                  <a:pt x="239" y="0"/>
                  <a:pt x="221" y="9"/>
                </a:cubicBezTo>
                <a:cubicBezTo>
                  <a:pt x="9" y="124"/>
                  <a:pt x="9" y="124"/>
                  <a:pt x="9" y="124"/>
                </a:cubicBezTo>
                <a:cubicBezTo>
                  <a:pt x="0" y="133"/>
                  <a:pt x="0" y="142"/>
                  <a:pt x="9" y="160"/>
                </a:cubicBezTo>
                <a:cubicBezTo>
                  <a:pt x="221" y="275"/>
                  <a:pt x="221" y="275"/>
                  <a:pt x="221" y="275"/>
                </a:cubicBezTo>
                <a:cubicBezTo>
                  <a:pt x="239" y="284"/>
                  <a:pt x="266" y="284"/>
                  <a:pt x="274" y="275"/>
                </a:cubicBezTo>
                <a:cubicBezTo>
                  <a:pt x="408" y="195"/>
                  <a:pt x="408" y="195"/>
                  <a:pt x="408" y="195"/>
                </a:cubicBezTo>
                <a:cubicBezTo>
                  <a:pt x="266" y="160"/>
                  <a:pt x="266" y="160"/>
                  <a:pt x="266" y="160"/>
                </a:cubicBezTo>
                <a:cubicBezTo>
                  <a:pt x="257" y="160"/>
                  <a:pt x="257" y="168"/>
                  <a:pt x="248" y="168"/>
                </a:cubicBezTo>
                <a:cubicBezTo>
                  <a:pt x="221" y="168"/>
                  <a:pt x="203" y="151"/>
                  <a:pt x="203" y="133"/>
                </a:cubicBezTo>
                <a:cubicBezTo>
                  <a:pt x="203" y="124"/>
                  <a:pt x="221" y="107"/>
                  <a:pt x="248" y="107"/>
                </a:cubicBezTo>
                <a:cubicBezTo>
                  <a:pt x="266" y="107"/>
                  <a:pt x="284" y="115"/>
                  <a:pt x="293" y="124"/>
                </a:cubicBezTo>
                <a:cubicBezTo>
                  <a:pt x="443" y="177"/>
                  <a:pt x="443" y="177"/>
                  <a:pt x="443" y="177"/>
                </a:cubicBezTo>
                <a:cubicBezTo>
                  <a:pt x="487" y="160"/>
                  <a:pt x="487" y="160"/>
                  <a:pt x="487" y="160"/>
                </a:cubicBezTo>
                <a:cubicBezTo>
                  <a:pt x="496" y="142"/>
                  <a:pt x="496" y="133"/>
                  <a:pt x="487" y="124"/>
                </a:cubicBezTo>
                <a:close/>
                <a:moveTo>
                  <a:pt x="425" y="346"/>
                </a:moveTo>
                <a:lnTo>
                  <a:pt x="425" y="346"/>
                </a:lnTo>
                <a:cubicBezTo>
                  <a:pt x="416" y="355"/>
                  <a:pt x="452" y="364"/>
                  <a:pt x="461" y="337"/>
                </a:cubicBezTo>
                <a:cubicBezTo>
                  <a:pt x="469" y="213"/>
                  <a:pt x="443" y="177"/>
                  <a:pt x="443" y="177"/>
                </a:cubicBezTo>
                <a:cubicBezTo>
                  <a:pt x="408" y="195"/>
                  <a:pt x="408" y="195"/>
                  <a:pt x="408" y="195"/>
                </a:cubicBezTo>
                <a:cubicBezTo>
                  <a:pt x="408" y="195"/>
                  <a:pt x="443" y="222"/>
                  <a:pt x="425" y="346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</p:spPr>
        <p:txBody>
          <a:bodyPr wrap="none" anchor="ctr"/>
          <a:lstStyle/>
          <a:p>
            <a:pPr defTabSz="544195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150" kern="0" dirty="0">
              <a:solidFill>
                <a:srgbClr val="E2E3E9"/>
              </a:solidFill>
              <a:latin typeface="+mn-lt"/>
              <a:ea typeface="+mn-ea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7950F27D-D490-44DC-B148-995CEB33AA65}"/>
              </a:ext>
            </a:extLst>
          </p:cNvPr>
          <p:cNvGrpSpPr>
            <a:grpSpLocks/>
          </p:cNvGrpSpPr>
          <p:nvPr/>
        </p:nvGrpSpPr>
        <p:grpSpPr bwMode="auto">
          <a:xfrm>
            <a:off x="1279525" y="3913188"/>
            <a:ext cx="2197100" cy="1384300"/>
            <a:chOff x="1231620" y="3912857"/>
            <a:chExt cx="2196965" cy="1383690"/>
          </a:xfrm>
        </p:grpSpPr>
        <p:sp>
          <p:nvSpPr>
            <p:cNvPr id="24590" name="TextBox 35">
              <a:extLst>
                <a:ext uri="{FF2B5EF4-FFF2-40B4-BE49-F238E27FC236}">
                  <a16:creationId xmlns:a16="http://schemas.microsoft.com/office/drawing/2014/main" id="{C6D6CC94-EF07-46EE-93A6-69B35CFD48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68137" y="4343447"/>
              <a:ext cx="1946717" cy="953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dist"/>
              <a:r>
                <a:rPr lang="zh-CN" altLang="zh-CN" sz="14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words here according to your need to draw the text box size</a:t>
              </a:r>
            </a:p>
          </p:txBody>
        </p:sp>
        <p:sp>
          <p:nvSpPr>
            <p:cNvPr id="24591" name="TextBox 35">
              <a:extLst>
                <a:ext uri="{FF2B5EF4-FFF2-40B4-BE49-F238E27FC236}">
                  <a16:creationId xmlns:a16="http://schemas.microsoft.com/office/drawing/2014/main" id="{E448B3D6-D24C-44F2-AED1-AB7170EAA3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31620" y="3912857"/>
              <a:ext cx="2196965" cy="3987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zh-CN" altLang="en-US" sz="2000" b="1">
                  <a:solidFill>
                    <a:srgbClr val="40404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title</a:t>
              </a:r>
              <a:endParaRPr lang="en-US" altLang="zh-CN" sz="2000" b="1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4BFD5CC2-0AC1-4A2F-BAA1-0DE9E5992714}"/>
              </a:ext>
            </a:extLst>
          </p:cNvPr>
          <p:cNvGrpSpPr>
            <a:grpSpLocks/>
          </p:cNvGrpSpPr>
          <p:nvPr/>
        </p:nvGrpSpPr>
        <p:grpSpPr bwMode="auto">
          <a:xfrm>
            <a:off x="3662363" y="3913188"/>
            <a:ext cx="2174875" cy="1384300"/>
            <a:chOff x="3614797" y="3912857"/>
            <a:chExt cx="2174741" cy="1383690"/>
          </a:xfrm>
        </p:grpSpPr>
        <p:sp>
          <p:nvSpPr>
            <p:cNvPr id="24593" name="TextBox 35">
              <a:extLst>
                <a:ext uri="{FF2B5EF4-FFF2-40B4-BE49-F238E27FC236}">
                  <a16:creationId xmlns:a16="http://schemas.microsoft.com/office/drawing/2014/main" id="{5B8E894A-443D-4DEF-B665-5186CEF713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29090" y="4343447"/>
              <a:ext cx="1946717" cy="953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dist"/>
              <a:r>
                <a:rPr lang="zh-CN" altLang="zh-CN" sz="14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words here according to your need to draw the text box size</a:t>
              </a:r>
            </a:p>
          </p:txBody>
        </p:sp>
        <p:sp>
          <p:nvSpPr>
            <p:cNvPr id="24594" name="TextBox 35">
              <a:extLst>
                <a:ext uri="{FF2B5EF4-FFF2-40B4-BE49-F238E27FC236}">
                  <a16:creationId xmlns:a16="http://schemas.microsoft.com/office/drawing/2014/main" id="{3F320597-4EFE-4F04-9651-AF6731AEE7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14797" y="3912857"/>
              <a:ext cx="2174741" cy="3987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zh-CN" altLang="en-US" sz="2000" b="1">
                  <a:solidFill>
                    <a:srgbClr val="40404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title</a:t>
              </a:r>
              <a:endParaRPr lang="en-US" altLang="zh-CN" sz="2000" b="1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FFF011D0-4CF5-4C06-B12D-663FFE326433}"/>
              </a:ext>
            </a:extLst>
          </p:cNvPr>
          <p:cNvGrpSpPr>
            <a:grpSpLocks/>
          </p:cNvGrpSpPr>
          <p:nvPr/>
        </p:nvGrpSpPr>
        <p:grpSpPr bwMode="auto">
          <a:xfrm>
            <a:off x="5910263" y="3913188"/>
            <a:ext cx="2287587" cy="1384300"/>
            <a:chOff x="5862727" y="3912857"/>
            <a:chExt cx="2287764" cy="1383690"/>
          </a:xfrm>
        </p:grpSpPr>
        <p:sp>
          <p:nvSpPr>
            <p:cNvPr id="24596" name="TextBox 35">
              <a:extLst>
                <a:ext uri="{FF2B5EF4-FFF2-40B4-BE49-F238E27FC236}">
                  <a16:creationId xmlns:a16="http://schemas.microsoft.com/office/drawing/2014/main" id="{47A111DF-6A61-4850-9FCB-A02AAD8A91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90043" y="4343447"/>
              <a:ext cx="1946717" cy="953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dist"/>
              <a:r>
                <a:rPr lang="zh-CN" altLang="zh-CN" sz="14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words here according to your need to draw the text box size</a:t>
              </a:r>
            </a:p>
          </p:txBody>
        </p:sp>
        <p:sp>
          <p:nvSpPr>
            <p:cNvPr id="24597" name="TextBox 35">
              <a:extLst>
                <a:ext uri="{FF2B5EF4-FFF2-40B4-BE49-F238E27FC236}">
                  <a16:creationId xmlns:a16="http://schemas.microsoft.com/office/drawing/2014/main" id="{200DDAD7-773D-4A00-8D47-8F3EA88F08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62727" y="3912857"/>
              <a:ext cx="2287764" cy="3987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zh-CN" altLang="en-US" sz="2000" b="1">
                  <a:solidFill>
                    <a:srgbClr val="40404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title</a:t>
              </a:r>
              <a:endParaRPr lang="en-US" altLang="zh-CN" sz="2000" b="1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9A131C69-3290-4612-9FD7-5CC12E0603AC}"/>
              </a:ext>
            </a:extLst>
          </p:cNvPr>
          <p:cNvGrpSpPr>
            <a:grpSpLocks/>
          </p:cNvGrpSpPr>
          <p:nvPr/>
        </p:nvGrpSpPr>
        <p:grpSpPr bwMode="auto">
          <a:xfrm>
            <a:off x="8386763" y="3913188"/>
            <a:ext cx="2171700" cy="1384300"/>
            <a:chOff x="8340513" y="3912857"/>
            <a:chExt cx="2170931" cy="1383690"/>
          </a:xfrm>
        </p:grpSpPr>
        <p:sp>
          <p:nvSpPr>
            <p:cNvPr id="24599" name="TextBox 35">
              <a:extLst>
                <a:ext uri="{FF2B5EF4-FFF2-40B4-BE49-F238E27FC236}">
                  <a16:creationId xmlns:a16="http://schemas.microsoft.com/office/drawing/2014/main" id="{BB94A4F3-A204-4AB1-A4C2-5A6BB979D9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50996" y="4343447"/>
              <a:ext cx="1946717" cy="953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dist"/>
              <a:r>
                <a:rPr lang="zh-CN" altLang="zh-CN" sz="14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words here according to your need to draw the text box size</a:t>
              </a:r>
            </a:p>
          </p:txBody>
        </p:sp>
        <p:sp>
          <p:nvSpPr>
            <p:cNvPr id="24600" name="TextBox 35">
              <a:extLst>
                <a:ext uri="{FF2B5EF4-FFF2-40B4-BE49-F238E27FC236}">
                  <a16:creationId xmlns:a16="http://schemas.microsoft.com/office/drawing/2014/main" id="{7DF3E372-4306-4E0D-9533-59267E489F9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40513" y="3912857"/>
              <a:ext cx="2170931" cy="3987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zh-CN" altLang="en-US" sz="2000" b="1">
                  <a:solidFill>
                    <a:srgbClr val="40404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title</a:t>
              </a:r>
              <a:endParaRPr lang="en-US" altLang="zh-CN" sz="2000" b="1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24601" name="矩形 3">
            <a:extLst>
              <a:ext uri="{FF2B5EF4-FFF2-40B4-BE49-F238E27FC236}">
                <a16:creationId xmlns:a16="http://schemas.microsoft.com/office/drawing/2014/main" id="{8FE46932-B7CE-4FD1-9E60-DC60CD9338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9400" y="158750"/>
            <a:ext cx="13557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zh-CN" altLang="en-US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475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 nodeType="afterGroup">
                            <p:stCondLst>
                              <p:cond delay="6250"/>
                            </p:stCondLst>
                            <p:childTnLst>
                              <p:par>
                                <p:cTn id="4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02" name="组合 8">
            <a:extLst>
              <a:ext uri="{FF2B5EF4-FFF2-40B4-BE49-F238E27FC236}">
                <a16:creationId xmlns:a16="http://schemas.microsoft.com/office/drawing/2014/main" id="{319D0F75-A807-47E3-80E2-EE7D94ADB162}"/>
              </a:ext>
            </a:extLst>
          </p:cNvPr>
          <p:cNvGrpSpPr>
            <a:grpSpLocks/>
          </p:cNvGrpSpPr>
          <p:nvPr/>
        </p:nvGrpSpPr>
        <p:grpSpPr bwMode="auto">
          <a:xfrm>
            <a:off x="4600575" y="420688"/>
            <a:ext cx="3017838" cy="0"/>
            <a:chOff x="4600575" y="419844"/>
            <a:chExt cx="3017401" cy="0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7ECE5547-A563-46DA-B43E-9DC3409AAF72}"/>
                </a:ext>
              </a:extLst>
            </p:cNvPr>
            <p:cNvCxnSpPr/>
            <p:nvPr/>
          </p:nvCxnSpPr>
          <p:spPr>
            <a:xfrm>
              <a:off x="4600575" y="419844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EEFE30EF-6614-4172-BAF6-C9186F825270}"/>
                </a:ext>
              </a:extLst>
            </p:cNvPr>
            <p:cNvCxnSpPr/>
            <p:nvPr/>
          </p:nvCxnSpPr>
          <p:spPr>
            <a:xfrm>
              <a:off x="6979893" y="419844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圆角矩形 61">
            <a:extLst>
              <a:ext uri="{FF2B5EF4-FFF2-40B4-BE49-F238E27FC236}">
                <a16:creationId xmlns:a16="http://schemas.microsoft.com/office/drawing/2014/main" id="{87B9FCD4-827F-4526-B05B-ABA51F5F6575}"/>
              </a:ext>
            </a:extLst>
          </p:cNvPr>
          <p:cNvSpPr/>
          <p:nvPr/>
        </p:nvSpPr>
        <p:spPr>
          <a:xfrm>
            <a:off x="2466975" y="1809750"/>
            <a:ext cx="7158038" cy="1076325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25606" name="组合 62">
            <a:extLst>
              <a:ext uri="{FF2B5EF4-FFF2-40B4-BE49-F238E27FC236}">
                <a16:creationId xmlns:a16="http://schemas.microsoft.com/office/drawing/2014/main" id="{90A7DF83-912E-4824-8934-AF2678C99909}"/>
              </a:ext>
            </a:extLst>
          </p:cNvPr>
          <p:cNvGrpSpPr>
            <a:grpSpLocks/>
          </p:cNvGrpSpPr>
          <p:nvPr/>
        </p:nvGrpSpPr>
        <p:grpSpPr bwMode="auto">
          <a:xfrm>
            <a:off x="2363788" y="1768475"/>
            <a:ext cx="1160462" cy="1158875"/>
            <a:chOff x="2364580" y="1768077"/>
            <a:chExt cx="1159669" cy="1159669"/>
          </a:xfrm>
        </p:grpSpPr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EB9A51C5-6C0D-4955-A819-EE66074BEFF3}"/>
                </a:ext>
              </a:extLst>
            </p:cNvPr>
            <p:cNvSpPr/>
            <p:nvPr/>
          </p:nvSpPr>
          <p:spPr>
            <a:xfrm>
              <a:off x="2364580" y="1768077"/>
              <a:ext cx="1159669" cy="1159669"/>
            </a:xfrm>
            <a:prstGeom prst="ellipse">
              <a:avLst/>
            </a:prstGeom>
            <a:solidFill>
              <a:srgbClr val="1A76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608" name="TextBox 13">
              <a:extLst>
                <a:ext uri="{FF2B5EF4-FFF2-40B4-BE49-F238E27FC236}">
                  <a16:creationId xmlns:a16="http://schemas.microsoft.com/office/drawing/2014/main" id="{4312F48D-AC40-4619-9DF9-5926FC1823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17215" y="2419827"/>
              <a:ext cx="854398" cy="245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20000"/>
                </a:spcBef>
              </a:pPr>
              <a:r>
                <a:rPr lang="en-US" altLang="zh-CN" sz="1600" b="1">
                  <a:solidFill>
                    <a:srgbClr val="FFFFFF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TITLE</a:t>
              </a:r>
            </a:p>
          </p:txBody>
        </p:sp>
        <p:sp>
          <p:nvSpPr>
            <p:cNvPr id="25609" name="Freeform 93">
              <a:extLst>
                <a:ext uri="{FF2B5EF4-FFF2-40B4-BE49-F238E27FC236}">
                  <a16:creationId xmlns:a16="http://schemas.microsoft.com/office/drawing/2014/main" id="{F0CD8447-25AB-47FD-8304-1E60197D1E72}"/>
                </a:ext>
              </a:extLst>
            </p:cNvPr>
            <p:cNvSpPr>
              <a:spLocks noEditPoints="1" noChangeArrowheads="1"/>
            </p:cNvSpPr>
            <p:nvPr/>
          </p:nvSpPr>
          <p:spPr bwMode="auto">
            <a:xfrm>
              <a:off x="2816785" y="2004777"/>
              <a:ext cx="255258" cy="343134"/>
            </a:xfrm>
            <a:custGeom>
              <a:avLst/>
              <a:gdLst>
                <a:gd name="T0" fmla="*/ 188 w 216"/>
                <a:gd name="T1" fmla="*/ 126 h 288"/>
                <a:gd name="T2" fmla="*/ 188 w 216"/>
                <a:gd name="T3" fmla="*/ 79 h 288"/>
                <a:gd name="T4" fmla="*/ 109 w 216"/>
                <a:gd name="T5" fmla="*/ 0 h 288"/>
                <a:gd name="T6" fmla="*/ 108 w 216"/>
                <a:gd name="T7" fmla="*/ 0 h 288"/>
                <a:gd name="T8" fmla="*/ 106 w 216"/>
                <a:gd name="T9" fmla="*/ 0 h 288"/>
                <a:gd name="T10" fmla="*/ 28 w 216"/>
                <a:gd name="T11" fmla="*/ 79 h 288"/>
                <a:gd name="T12" fmla="*/ 28 w 216"/>
                <a:gd name="T13" fmla="*/ 126 h 288"/>
                <a:gd name="T14" fmla="*/ 0 w 216"/>
                <a:gd name="T15" fmla="*/ 126 h 288"/>
                <a:gd name="T16" fmla="*/ 0 w 216"/>
                <a:gd name="T17" fmla="*/ 288 h 288"/>
                <a:gd name="T18" fmla="*/ 216 w 216"/>
                <a:gd name="T19" fmla="*/ 288 h 288"/>
                <a:gd name="T20" fmla="*/ 216 w 216"/>
                <a:gd name="T21" fmla="*/ 126 h 288"/>
                <a:gd name="T22" fmla="*/ 188 w 216"/>
                <a:gd name="T23" fmla="*/ 126 h 288"/>
                <a:gd name="T24" fmla="*/ 133 w 216"/>
                <a:gd name="T25" fmla="*/ 259 h 288"/>
                <a:gd name="T26" fmla="*/ 84 w 216"/>
                <a:gd name="T27" fmla="*/ 259 h 288"/>
                <a:gd name="T28" fmla="*/ 96 w 216"/>
                <a:gd name="T29" fmla="*/ 206 h 288"/>
                <a:gd name="T30" fmla="*/ 84 w 216"/>
                <a:gd name="T31" fmla="*/ 185 h 288"/>
                <a:gd name="T32" fmla="*/ 108 w 216"/>
                <a:gd name="T33" fmla="*/ 161 h 288"/>
                <a:gd name="T34" fmla="*/ 133 w 216"/>
                <a:gd name="T35" fmla="*/ 185 h 288"/>
                <a:gd name="T36" fmla="*/ 120 w 216"/>
                <a:gd name="T37" fmla="*/ 206 h 288"/>
                <a:gd name="T38" fmla="*/ 133 w 216"/>
                <a:gd name="T39" fmla="*/ 259 h 288"/>
                <a:gd name="T40" fmla="*/ 148 w 216"/>
                <a:gd name="T41" fmla="*/ 126 h 288"/>
                <a:gd name="T42" fmla="*/ 67 w 216"/>
                <a:gd name="T43" fmla="*/ 126 h 288"/>
                <a:gd name="T44" fmla="*/ 67 w 216"/>
                <a:gd name="T45" fmla="*/ 79 h 288"/>
                <a:gd name="T46" fmla="*/ 106 w 216"/>
                <a:gd name="T47" fmla="*/ 40 h 288"/>
                <a:gd name="T48" fmla="*/ 108 w 216"/>
                <a:gd name="T49" fmla="*/ 40 h 288"/>
                <a:gd name="T50" fmla="*/ 109 w 216"/>
                <a:gd name="T51" fmla="*/ 40 h 288"/>
                <a:gd name="T52" fmla="*/ 148 w 216"/>
                <a:gd name="T53" fmla="*/ 79 h 288"/>
                <a:gd name="T54" fmla="*/ 148 w 216"/>
                <a:gd name="T55" fmla="*/ 126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6" h="288">
                  <a:moveTo>
                    <a:pt x="188" y="126"/>
                  </a:moveTo>
                  <a:cubicBezTo>
                    <a:pt x="188" y="79"/>
                    <a:pt x="188" y="79"/>
                    <a:pt x="188" y="79"/>
                  </a:cubicBezTo>
                  <a:cubicBezTo>
                    <a:pt x="188" y="36"/>
                    <a:pt x="152" y="0"/>
                    <a:pt x="109" y="0"/>
                  </a:cubicBezTo>
                  <a:cubicBezTo>
                    <a:pt x="109" y="0"/>
                    <a:pt x="108" y="0"/>
                    <a:pt x="108" y="0"/>
                  </a:cubicBezTo>
                  <a:cubicBezTo>
                    <a:pt x="107" y="0"/>
                    <a:pt x="107" y="0"/>
                    <a:pt x="106" y="0"/>
                  </a:cubicBezTo>
                  <a:cubicBezTo>
                    <a:pt x="63" y="0"/>
                    <a:pt x="28" y="36"/>
                    <a:pt x="28" y="79"/>
                  </a:cubicBezTo>
                  <a:cubicBezTo>
                    <a:pt x="28" y="126"/>
                    <a:pt x="28" y="126"/>
                    <a:pt x="28" y="126"/>
                  </a:cubicBezTo>
                  <a:cubicBezTo>
                    <a:pt x="0" y="126"/>
                    <a:pt x="0" y="126"/>
                    <a:pt x="0" y="126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216" y="288"/>
                    <a:pt x="216" y="288"/>
                    <a:pt x="216" y="288"/>
                  </a:cubicBezTo>
                  <a:cubicBezTo>
                    <a:pt x="216" y="126"/>
                    <a:pt x="216" y="126"/>
                    <a:pt x="216" y="126"/>
                  </a:cubicBezTo>
                  <a:lnTo>
                    <a:pt x="188" y="126"/>
                  </a:lnTo>
                  <a:close/>
                  <a:moveTo>
                    <a:pt x="133" y="259"/>
                  </a:moveTo>
                  <a:cubicBezTo>
                    <a:pt x="84" y="259"/>
                    <a:pt x="84" y="259"/>
                    <a:pt x="84" y="259"/>
                  </a:cubicBezTo>
                  <a:cubicBezTo>
                    <a:pt x="96" y="206"/>
                    <a:pt x="96" y="206"/>
                    <a:pt x="96" y="206"/>
                  </a:cubicBezTo>
                  <a:cubicBezTo>
                    <a:pt x="88" y="202"/>
                    <a:pt x="84" y="194"/>
                    <a:pt x="84" y="185"/>
                  </a:cubicBezTo>
                  <a:cubicBezTo>
                    <a:pt x="84" y="172"/>
                    <a:pt x="95" y="161"/>
                    <a:pt x="108" y="161"/>
                  </a:cubicBezTo>
                  <a:cubicBezTo>
                    <a:pt x="122" y="161"/>
                    <a:pt x="133" y="172"/>
                    <a:pt x="133" y="185"/>
                  </a:cubicBezTo>
                  <a:cubicBezTo>
                    <a:pt x="133" y="194"/>
                    <a:pt x="128" y="202"/>
                    <a:pt x="120" y="206"/>
                  </a:cubicBezTo>
                  <a:lnTo>
                    <a:pt x="133" y="259"/>
                  </a:lnTo>
                  <a:close/>
                  <a:moveTo>
                    <a:pt x="148" y="126"/>
                  </a:moveTo>
                  <a:cubicBezTo>
                    <a:pt x="67" y="126"/>
                    <a:pt x="67" y="126"/>
                    <a:pt x="67" y="126"/>
                  </a:cubicBezTo>
                  <a:cubicBezTo>
                    <a:pt x="67" y="79"/>
                    <a:pt x="67" y="79"/>
                    <a:pt x="67" y="79"/>
                  </a:cubicBezTo>
                  <a:cubicBezTo>
                    <a:pt x="67" y="57"/>
                    <a:pt x="85" y="40"/>
                    <a:pt x="106" y="40"/>
                  </a:cubicBezTo>
                  <a:cubicBezTo>
                    <a:pt x="107" y="40"/>
                    <a:pt x="108" y="40"/>
                    <a:pt x="108" y="40"/>
                  </a:cubicBezTo>
                  <a:cubicBezTo>
                    <a:pt x="108" y="40"/>
                    <a:pt x="109" y="40"/>
                    <a:pt x="109" y="40"/>
                  </a:cubicBezTo>
                  <a:cubicBezTo>
                    <a:pt x="131" y="40"/>
                    <a:pt x="148" y="57"/>
                    <a:pt x="148" y="79"/>
                  </a:cubicBezTo>
                  <a:lnTo>
                    <a:pt x="148" y="1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5610" name="矩形 66">
            <a:extLst>
              <a:ext uri="{FF2B5EF4-FFF2-40B4-BE49-F238E27FC236}">
                <a16:creationId xmlns:a16="http://schemas.microsoft.com/office/drawing/2014/main" id="{8FC6CC78-8998-4BB3-ADA9-4AB35C5CBC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2101850"/>
            <a:ext cx="3765550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spcBef>
                <a:spcPct val="20000"/>
              </a:spcBef>
            </a:pPr>
            <a:r>
              <a:rPr lang="zh-CN" altLang="en-US" sz="1600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Add your words here according to your need to draw the text box size</a:t>
            </a:r>
          </a:p>
        </p:txBody>
      </p:sp>
      <p:sp>
        <p:nvSpPr>
          <p:cNvPr id="68" name="圆角矩形 67">
            <a:extLst>
              <a:ext uri="{FF2B5EF4-FFF2-40B4-BE49-F238E27FC236}">
                <a16:creationId xmlns:a16="http://schemas.microsoft.com/office/drawing/2014/main" id="{4D5835E9-0235-44F4-B20B-BA84029A6E85}"/>
              </a:ext>
            </a:extLst>
          </p:cNvPr>
          <p:cNvSpPr/>
          <p:nvPr/>
        </p:nvSpPr>
        <p:spPr>
          <a:xfrm>
            <a:off x="2466975" y="3195638"/>
            <a:ext cx="7158038" cy="1076325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612" name="矩形 68">
            <a:extLst>
              <a:ext uri="{FF2B5EF4-FFF2-40B4-BE49-F238E27FC236}">
                <a16:creationId xmlns:a16="http://schemas.microsoft.com/office/drawing/2014/main" id="{17F2AA93-22BD-4BD6-B0FF-99A39DE38B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3506788"/>
            <a:ext cx="3765550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spcBef>
                <a:spcPct val="20000"/>
              </a:spcBef>
            </a:pPr>
            <a:r>
              <a:rPr lang="zh-CN" altLang="en-US" sz="1600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Add your words here according to your need to draw the text box size</a:t>
            </a:r>
          </a:p>
        </p:txBody>
      </p:sp>
      <p:sp>
        <p:nvSpPr>
          <p:cNvPr id="70" name="圆角矩形 69">
            <a:extLst>
              <a:ext uri="{FF2B5EF4-FFF2-40B4-BE49-F238E27FC236}">
                <a16:creationId xmlns:a16="http://schemas.microsoft.com/office/drawing/2014/main" id="{A257EEE9-6BF9-4185-841A-E2D1CE97394C}"/>
              </a:ext>
            </a:extLst>
          </p:cNvPr>
          <p:cNvSpPr/>
          <p:nvPr/>
        </p:nvSpPr>
        <p:spPr>
          <a:xfrm>
            <a:off x="2466975" y="4589463"/>
            <a:ext cx="7158038" cy="1076325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614" name="矩形 70">
            <a:extLst>
              <a:ext uri="{FF2B5EF4-FFF2-40B4-BE49-F238E27FC236}">
                <a16:creationId xmlns:a16="http://schemas.microsoft.com/office/drawing/2014/main" id="{65DC021D-B8AE-4906-AE2D-181E9986E2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7013" y="4899025"/>
            <a:ext cx="3767137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spcBef>
                <a:spcPct val="20000"/>
              </a:spcBef>
            </a:pPr>
            <a:r>
              <a:rPr lang="zh-CN" altLang="en-US" sz="1600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Add your words here according to your need to draw the text box size</a:t>
            </a:r>
          </a:p>
        </p:txBody>
      </p:sp>
      <p:grpSp>
        <p:nvGrpSpPr>
          <p:cNvPr id="25615" name="组合 71">
            <a:extLst>
              <a:ext uri="{FF2B5EF4-FFF2-40B4-BE49-F238E27FC236}">
                <a16:creationId xmlns:a16="http://schemas.microsoft.com/office/drawing/2014/main" id="{AC21936C-C1DD-4522-92E5-410073653E1D}"/>
              </a:ext>
            </a:extLst>
          </p:cNvPr>
          <p:cNvGrpSpPr>
            <a:grpSpLocks/>
          </p:cNvGrpSpPr>
          <p:nvPr/>
        </p:nvGrpSpPr>
        <p:grpSpPr bwMode="auto">
          <a:xfrm>
            <a:off x="8516938" y="3157538"/>
            <a:ext cx="1158875" cy="1160462"/>
            <a:chOff x="8516540" y="3158017"/>
            <a:chExt cx="1159669" cy="1159669"/>
          </a:xfrm>
        </p:grpSpPr>
        <p:sp>
          <p:nvSpPr>
            <p:cNvPr id="73" name="椭圆 72">
              <a:extLst>
                <a:ext uri="{FF2B5EF4-FFF2-40B4-BE49-F238E27FC236}">
                  <a16:creationId xmlns:a16="http://schemas.microsoft.com/office/drawing/2014/main" id="{F3AC8778-2DC1-478C-BF80-6FF563E56232}"/>
                </a:ext>
              </a:extLst>
            </p:cNvPr>
            <p:cNvSpPr/>
            <p:nvPr/>
          </p:nvSpPr>
          <p:spPr>
            <a:xfrm>
              <a:off x="8516540" y="3158017"/>
              <a:ext cx="1159669" cy="1159669"/>
            </a:xfrm>
            <a:prstGeom prst="ellipse">
              <a:avLst/>
            </a:prstGeom>
            <a:solidFill>
              <a:srgbClr val="1A76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617" name="TextBox 13">
              <a:extLst>
                <a:ext uri="{FF2B5EF4-FFF2-40B4-BE49-F238E27FC236}">
                  <a16:creationId xmlns:a16="http://schemas.microsoft.com/office/drawing/2014/main" id="{80B7A0F6-3EDF-4FA0-BAC0-1135AFAFCA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669175" y="3809767"/>
              <a:ext cx="854398" cy="2455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20000"/>
                </a:spcBef>
              </a:pPr>
              <a:r>
                <a:rPr lang="en-US" altLang="zh-CN" sz="1600" b="1">
                  <a:solidFill>
                    <a:srgbClr val="FFFFFF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TITLE</a:t>
              </a:r>
            </a:p>
          </p:txBody>
        </p:sp>
        <p:sp>
          <p:nvSpPr>
            <p:cNvPr id="25618" name="Freeform 94">
              <a:extLst>
                <a:ext uri="{FF2B5EF4-FFF2-40B4-BE49-F238E27FC236}">
                  <a16:creationId xmlns:a16="http://schemas.microsoft.com/office/drawing/2014/main" id="{8CFB1857-6AE4-4246-95A6-E24634EC29A4}"/>
                </a:ext>
              </a:extLst>
            </p:cNvPr>
            <p:cNvSpPr>
              <a:spLocks noEditPoints="1" noChangeArrowheads="1"/>
            </p:cNvSpPr>
            <p:nvPr/>
          </p:nvSpPr>
          <p:spPr bwMode="auto">
            <a:xfrm>
              <a:off x="8935378" y="3397919"/>
              <a:ext cx="341043" cy="318027"/>
            </a:xfrm>
            <a:custGeom>
              <a:avLst/>
              <a:gdLst>
                <a:gd name="T0" fmla="*/ 215 w 288"/>
                <a:gd name="T1" fmla="*/ 0 h 269"/>
                <a:gd name="T2" fmla="*/ 213 w 288"/>
                <a:gd name="T3" fmla="*/ 0 h 269"/>
                <a:gd name="T4" fmla="*/ 212 w 288"/>
                <a:gd name="T5" fmla="*/ 0 h 269"/>
                <a:gd name="T6" fmla="*/ 139 w 288"/>
                <a:gd name="T7" fmla="*/ 73 h 269"/>
                <a:gd name="T8" fmla="*/ 139 w 288"/>
                <a:gd name="T9" fmla="*/ 117 h 269"/>
                <a:gd name="T10" fmla="*/ 0 w 288"/>
                <a:gd name="T11" fmla="*/ 117 h 269"/>
                <a:gd name="T12" fmla="*/ 0 w 288"/>
                <a:gd name="T13" fmla="*/ 269 h 269"/>
                <a:gd name="T14" fmla="*/ 202 w 288"/>
                <a:gd name="T15" fmla="*/ 269 h 269"/>
                <a:gd name="T16" fmla="*/ 202 w 288"/>
                <a:gd name="T17" fmla="*/ 117 h 269"/>
                <a:gd name="T18" fmla="*/ 175 w 288"/>
                <a:gd name="T19" fmla="*/ 117 h 269"/>
                <a:gd name="T20" fmla="*/ 175 w 288"/>
                <a:gd name="T21" fmla="*/ 73 h 269"/>
                <a:gd name="T22" fmla="*/ 212 w 288"/>
                <a:gd name="T23" fmla="*/ 36 h 269"/>
                <a:gd name="T24" fmla="*/ 214 w 288"/>
                <a:gd name="T25" fmla="*/ 36 h 269"/>
                <a:gd name="T26" fmla="*/ 215 w 288"/>
                <a:gd name="T27" fmla="*/ 36 h 269"/>
                <a:gd name="T28" fmla="*/ 251 w 288"/>
                <a:gd name="T29" fmla="*/ 73 h 269"/>
                <a:gd name="T30" fmla="*/ 251 w 288"/>
                <a:gd name="T31" fmla="*/ 91 h 269"/>
                <a:gd name="T32" fmla="*/ 264 w 288"/>
                <a:gd name="T33" fmla="*/ 91 h 269"/>
                <a:gd name="T34" fmla="*/ 264 w 288"/>
                <a:gd name="T35" fmla="*/ 95 h 269"/>
                <a:gd name="T36" fmla="*/ 251 w 288"/>
                <a:gd name="T37" fmla="*/ 107 h 269"/>
                <a:gd name="T38" fmla="*/ 251 w 288"/>
                <a:gd name="T39" fmla="*/ 117 h 269"/>
                <a:gd name="T40" fmla="*/ 288 w 288"/>
                <a:gd name="T41" fmla="*/ 117 h 269"/>
                <a:gd name="T42" fmla="*/ 288 w 288"/>
                <a:gd name="T43" fmla="*/ 73 h 269"/>
                <a:gd name="T44" fmla="*/ 215 w 288"/>
                <a:gd name="T45" fmla="*/ 0 h 269"/>
                <a:gd name="T46" fmla="*/ 124 w 288"/>
                <a:gd name="T47" fmla="*/ 241 h 269"/>
                <a:gd name="T48" fmla="*/ 78 w 288"/>
                <a:gd name="T49" fmla="*/ 241 h 269"/>
                <a:gd name="T50" fmla="*/ 89 w 288"/>
                <a:gd name="T51" fmla="*/ 192 h 269"/>
                <a:gd name="T52" fmla="*/ 78 w 288"/>
                <a:gd name="T53" fmla="*/ 172 h 269"/>
                <a:gd name="T54" fmla="*/ 101 w 288"/>
                <a:gd name="T55" fmla="*/ 149 h 269"/>
                <a:gd name="T56" fmla="*/ 124 w 288"/>
                <a:gd name="T57" fmla="*/ 172 h 269"/>
                <a:gd name="T58" fmla="*/ 112 w 288"/>
                <a:gd name="T59" fmla="*/ 192 h 269"/>
                <a:gd name="T60" fmla="*/ 124 w 288"/>
                <a:gd name="T61" fmla="*/ 241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" h="269">
                  <a:moveTo>
                    <a:pt x="215" y="0"/>
                  </a:moveTo>
                  <a:cubicBezTo>
                    <a:pt x="214" y="0"/>
                    <a:pt x="214" y="0"/>
                    <a:pt x="213" y="0"/>
                  </a:cubicBezTo>
                  <a:cubicBezTo>
                    <a:pt x="213" y="0"/>
                    <a:pt x="212" y="0"/>
                    <a:pt x="212" y="0"/>
                  </a:cubicBezTo>
                  <a:cubicBezTo>
                    <a:pt x="172" y="0"/>
                    <a:pt x="139" y="33"/>
                    <a:pt x="139" y="73"/>
                  </a:cubicBezTo>
                  <a:cubicBezTo>
                    <a:pt x="139" y="73"/>
                    <a:pt x="139" y="99"/>
                    <a:pt x="139" y="11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202" y="269"/>
                    <a:pt x="202" y="269"/>
                    <a:pt x="202" y="269"/>
                  </a:cubicBezTo>
                  <a:cubicBezTo>
                    <a:pt x="202" y="117"/>
                    <a:pt x="202" y="117"/>
                    <a:pt x="202" y="117"/>
                  </a:cubicBezTo>
                  <a:cubicBezTo>
                    <a:pt x="175" y="117"/>
                    <a:pt x="175" y="117"/>
                    <a:pt x="175" y="117"/>
                  </a:cubicBezTo>
                  <a:cubicBezTo>
                    <a:pt x="175" y="99"/>
                    <a:pt x="175" y="73"/>
                    <a:pt x="175" y="73"/>
                  </a:cubicBezTo>
                  <a:cubicBezTo>
                    <a:pt x="175" y="53"/>
                    <a:pt x="192" y="36"/>
                    <a:pt x="212" y="36"/>
                  </a:cubicBezTo>
                  <a:cubicBezTo>
                    <a:pt x="213" y="36"/>
                    <a:pt x="214" y="36"/>
                    <a:pt x="214" y="36"/>
                  </a:cubicBezTo>
                  <a:cubicBezTo>
                    <a:pt x="214" y="36"/>
                    <a:pt x="214" y="36"/>
                    <a:pt x="215" y="36"/>
                  </a:cubicBezTo>
                  <a:cubicBezTo>
                    <a:pt x="235" y="36"/>
                    <a:pt x="251" y="53"/>
                    <a:pt x="251" y="73"/>
                  </a:cubicBezTo>
                  <a:cubicBezTo>
                    <a:pt x="251" y="73"/>
                    <a:pt x="251" y="81"/>
                    <a:pt x="251" y="91"/>
                  </a:cubicBezTo>
                  <a:cubicBezTo>
                    <a:pt x="264" y="91"/>
                    <a:pt x="264" y="91"/>
                    <a:pt x="264" y="91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251" y="111"/>
                    <a:pt x="251" y="114"/>
                    <a:pt x="251" y="117"/>
                  </a:cubicBezTo>
                  <a:cubicBezTo>
                    <a:pt x="288" y="117"/>
                    <a:pt x="288" y="117"/>
                    <a:pt x="288" y="117"/>
                  </a:cubicBezTo>
                  <a:cubicBezTo>
                    <a:pt x="288" y="99"/>
                    <a:pt x="288" y="73"/>
                    <a:pt x="288" y="73"/>
                  </a:cubicBezTo>
                  <a:cubicBezTo>
                    <a:pt x="288" y="33"/>
                    <a:pt x="255" y="0"/>
                    <a:pt x="215" y="0"/>
                  </a:cubicBezTo>
                  <a:close/>
                  <a:moveTo>
                    <a:pt x="124" y="241"/>
                  </a:moveTo>
                  <a:cubicBezTo>
                    <a:pt x="78" y="241"/>
                    <a:pt x="78" y="241"/>
                    <a:pt x="78" y="241"/>
                  </a:cubicBezTo>
                  <a:cubicBezTo>
                    <a:pt x="89" y="192"/>
                    <a:pt x="89" y="192"/>
                    <a:pt x="89" y="192"/>
                  </a:cubicBezTo>
                  <a:cubicBezTo>
                    <a:pt x="82" y="188"/>
                    <a:pt x="78" y="181"/>
                    <a:pt x="78" y="172"/>
                  </a:cubicBezTo>
                  <a:cubicBezTo>
                    <a:pt x="78" y="160"/>
                    <a:pt x="88" y="149"/>
                    <a:pt x="101" y="149"/>
                  </a:cubicBezTo>
                  <a:cubicBezTo>
                    <a:pt x="113" y="149"/>
                    <a:pt x="124" y="160"/>
                    <a:pt x="124" y="172"/>
                  </a:cubicBezTo>
                  <a:cubicBezTo>
                    <a:pt x="124" y="181"/>
                    <a:pt x="119" y="188"/>
                    <a:pt x="112" y="192"/>
                  </a:cubicBezTo>
                  <a:lnTo>
                    <a:pt x="124" y="2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5619" name="组合 75">
            <a:extLst>
              <a:ext uri="{FF2B5EF4-FFF2-40B4-BE49-F238E27FC236}">
                <a16:creationId xmlns:a16="http://schemas.microsoft.com/office/drawing/2014/main" id="{076E206D-FF07-44CE-9CE4-C23A46B0FC0C}"/>
              </a:ext>
            </a:extLst>
          </p:cNvPr>
          <p:cNvGrpSpPr>
            <a:grpSpLocks/>
          </p:cNvGrpSpPr>
          <p:nvPr/>
        </p:nvGrpSpPr>
        <p:grpSpPr bwMode="auto">
          <a:xfrm>
            <a:off x="2363788" y="4548188"/>
            <a:ext cx="1160462" cy="1158875"/>
            <a:chOff x="2364580" y="4547955"/>
            <a:chExt cx="1159669" cy="1159669"/>
          </a:xfrm>
        </p:grpSpPr>
        <p:sp>
          <p:nvSpPr>
            <p:cNvPr id="77" name="椭圆 76">
              <a:extLst>
                <a:ext uri="{FF2B5EF4-FFF2-40B4-BE49-F238E27FC236}">
                  <a16:creationId xmlns:a16="http://schemas.microsoft.com/office/drawing/2014/main" id="{B66EADAF-D030-4E34-B58B-B4412FAE850C}"/>
                </a:ext>
              </a:extLst>
            </p:cNvPr>
            <p:cNvSpPr/>
            <p:nvPr/>
          </p:nvSpPr>
          <p:spPr>
            <a:xfrm>
              <a:off x="2364580" y="4547955"/>
              <a:ext cx="1159669" cy="1159669"/>
            </a:xfrm>
            <a:prstGeom prst="ellipse">
              <a:avLst/>
            </a:prstGeom>
            <a:solidFill>
              <a:srgbClr val="1A76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621" name="TextBox 13">
              <a:extLst>
                <a:ext uri="{FF2B5EF4-FFF2-40B4-BE49-F238E27FC236}">
                  <a16:creationId xmlns:a16="http://schemas.microsoft.com/office/drawing/2014/main" id="{FEBBF7B5-EFE2-4857-8555-A239789E5D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17215" y="5199705"/>
              <a:ext cx="854398" cy="245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6025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20000"/>
                </a:spcBef>
              </a:pPr>
              <a:r>
                <a:rPr lang="en-US" altLang="zh-CN" sz="1600" b="1">
                  <a:solidFill>
                    <a:srgbClr val="FFFFFF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TITLE</a:t>
              </a:r>
            </a:p>
          </p:txBody>
        </p:sp>
        <p:sp>
          <p:nvSpPr>
            <p:cNvPr id="25622" name="Freeform 112">
              <a:extLst>
                <a:ext uri="{FF2B5EF4-FFF2-40B4-BE49-F238E27FC236}">
                  <a16:creationId xmlns:a16="http://schemas.microsoft.com/office/drawing/2014/main" id="{BFFBCDAD-5BF9-420E-A67F-39E43DAE8AAA}"/>
                </a:ext>
              </a:extLst>
            </p:cNvPr>
            <p:cNvSpPr>
              <a:spLocks noEditPoints="1" noChangeArrowheads="1"/>
            </p:cNvSpPr>
            <p:nvPr/>
          </p:nvSpPr>
          <p:spPr bwMode="auto">
            <a:xfrm>
              <a:off x="2773892" y="4845260"/>
              <a:ext cx="341043" cy="343135"/>
            </a:xfrm>
            <a:custGeom>
              <a:avLst/>
              <a:gdLst>
                <a:gd name="T0" fmla="*/ 179 w 288"/>
                <a:gd name="T1" fmla="*/ 120 h 288"/>
                <a:gd name="T2" fmla="*/ 183 w 288"/>
                <a:gd name="T3" fmla="*/ 92 h 288"/>
                <a:gd name="T4" fmla="*/ 92 w 288"/>
                <a:gd name="T5" fmla="*/ 0 h 288"/>
                <a:gd name="T6" fmla="*/ 0 w 288"/>
                <a:gd name="T7" fmla="*/ 92 h 288"/>
                <a:gd name="T8" fmla="*/ 92 w 288"/>
                <a:gd name="T9" fmla="*/ 183 h 288"/>
                <a:gd name="T10" fmla="*/ 121 w 288"/>
                <a:gd name="T11" fmla="*/ 178 h 288"/>
                <a:gd name="T12" fmla="*/ 142 w 288"/>
                <a:gd name="T13" fmla="*/ 199 h 288"/>
                <a:gd name="T14" fmla="*/ 186 w 288"/>
                <a:gd name="T15" fmla="*/ 199 h 288"/>
                <a:gd name="T16" fmla="*/ 186 w 288"/>
                <a:gd name="T17" fmla="*/ 244 h 288"/>
                <a:gd name="T18" fmla="*/ 186 w 288"/>
                <a:gd name="T19" fmla="*/ 244 h 288"/>
                <a:gd name="T20" fmla="*/ 230 w 288"/>
                <a:gd name="T21" fmla="*/ 244 h 288"/>
                <a:gd name="T22" fmla="*/ 230 w 288"/>
                <a:gd name="T23" fmla="*/ 288 h 288"/>
                <a:gd name="T24" fmla="*/ 230 w 288"/>
                <a:gd name="T25" fmla="*/ 288 h 288"/>
                <a:gd name="T26" fmla="*/ 288 w 288"/>
                <a:gd name="T27" fmla="*/ 288 h 288"/>
                <a:gd name="T28" fmla="*/ 288 w 288"/>
                <a:gd name="T29" fmla="*/ 288 h 288"/>
                <a:gd name="T30" fmla="*/ 288 w 288"/>
                <a:gd name="T31" fmla="*/ 288 h 288"/>
                <a:gd name="T32" fmla="*/ 288 w 288"/>
                <a:gd name="T33" fmla="*/ 230 h 288"/>
                <a:gd name="T34" fmla="*/ 179 w 288"/>
                <a:gd name="T35" fmla="*/ 120 h 288"/>
                <a:gd name="T36" fmla="*/ 73 w 288"/>
                <a:gd name="T37" fmla="*/ 103 h 288"/>
                <a:gd name="T38" fmla="*/ 42 w 288"/>
                <a:gd name="T39" fmla="*/ 72 h 288"/>
                <a:gd name="T40" fmla="*/ 73 w 288"/>
                <a:gd name="T41" fmla="*/ 41 h 288"/>
                <a:gd name="T42" fmla="*/ 104 w 288"/>
                <a:gd name="T43" fmla="*/ 72 h 288"/>
                <a:gd name="T44" fmla="*/ 73 w 288"/>
                <a:gd name="T45" fmla="*/ 103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8" h="288">
                  <a:moveTo>
                    <a:pt x="179" y="120"/>
                  </a:moveTo>
                  <a:cubicBezTo>
                    <a:pt x="182" y="111"/>
                    <a:pt x="183" y="102"/>
                    <a:pt x="183" y="92"/>
                  </a:cubicBezTo>
                  <a:cubicBezTo>
                    <a:pt x="183" y="41"/>
                    <a:pt x="142" y="0"/>
                    <a:pt x="92" y="0"/>
                  </a:cubicBezTo>
                  <a:cubicBezTo>
                    <a:pt x="41" y="0"/>
                    <a:pt x="0" y="41"/>
                    <a:pt x="0" y="92"/>
                  </a:cubicBezTo>
                  <a:cubicBezTo>
                    <a:pt x="0" y="142"/>
                    <a:pt x="41" y="183"/>
                    <a:pt x="92" y="183"/>
                  </a:cubicBezTo>
                  <a:cubicBezTo>
                    <a:pt x="102" y="183"/>
                    <a:pt x="112" y="181"/>
                    <a:pt x="121" y="178"/>
                  </a:cubicBezTo>
                  <a:cubicBezTo>
                    <a:pt x="142" y="199"/>
                    <a:pt x="142" y="199"/>
                    <a:pt x="142" y="199"/>
                  </a:cubicBezTo>
                  <a:cubicBezTo>
                    <a:pt x="186" y="199"/>
                    <a:pt x="186" y="199"/>
                    <a:pt x="186" y="199"/>
                  </a:cubicBezTo>
                  <a:cubicBezTo>
                    <a:pt x="186" y="244"/>
                    <a:pt x="186" y="244"/>
                    <a:pt x="186" y="244"/>
                  </a:cubicBezTo>
                  <a:cubicBezTo>
                    <a:pt x="186" y="244"/>
                    <a:pt x="186" y="244"/>
                    <a:pt x="186" y="244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88"/>
                    <a:pt x="230" y="288"/>
                    <a:pt x="230" y="288"/>
                  </a:cubicBezTo>
                  <a:cubicBezTo>
                    <a:pt x="230" y="288"/>
                    <a:pt x="230" y="288"/>
                    <a:pt x="230" y="288"/>
                  </a:cubicBezTo>
                  <a:cubicBezTo>
                    <a:pt x="288" y="288"/>
                    <a:pt x="288" y="288"/>
                    <a:pt x="288" y="288"/>
                  </a:cubicBezTo>
                  <a:cubicBezTo>
                    <a:pt x="288" y="288"/>
                    <a:pt x="288" y="288"/>
                    <a:pt x="288" y="288"/>
                  </a:cubicBezTo>
                  <a:cubicBezTo>
                    <a:pt x="288" y="288"/>
                    <a:pt x="288" y="288"/>
                    <a:pt x="288" y="288"/>
                  </a:cubicBezTo>
                  <a:cubicBezTo>
                    <a:pt x="288" y="230"/>
                    <a:pt x="288" y="230"/>
                    <a:pt x="288" y="230"/>
                  </a:cubicBezTo>
                  <a:lnTo>
                    <a:pt x="179" y="120"/>
                  </a:lnTo>
                  <a:close/>
                  <a:moveTo>
                    <a:pt x="73" y="103"/>
                  </a:moveTo>
                  <a:cubicBezTo>
                    <a:pt x="56" y="103"/>
                    <a:pt x="42" y="89"/>
                    <a:pt x="42" y="72"/>
                  </a:cubicBezTo>
                  <a:cubicBezTo>
                    <a:pt x="42" y="55"/>
                    <a:pt x="56" y="41"/>
                    <a:pt x="73" y="41"/>
                  </a:cubicBezTo>
                  <a:cubicBezTo>
                    <a:pt x="90" y="41"/>
                    <a:pt x="104" y="55"/>
                    <a:pt x="104" y="72"/>
                  </a:cubicBezTo>
                  <a:cubicBezTo>
                    <a:pt x="104" y="89"/>
                    <a:pt x="90" y="103"/>
                    <a:pt x="73" y="10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5623" name="矩形 3">
            <a:extLst>
              <a:ext uri="{FF2B5EF4-FFF2-40B4-BE49-F238E27FC236}">
                <a16:creationId xmlns:a16="http://schemas.microsoft.com/office/drawing/2014/main" id="{1CB89F35-1B19-4D47-9F15-7C6FD7A726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9400" y="158750"/>
            <a:ext cx="13557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zh-CN" altLang="en-US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图片 1">
            <a:extLst>
              <a:ext uri="{FF2B5EF4-FFF2-40B4-BE49-F238E27FC236}">
                <a16:creationId xmlns:a16="http://schemas.microsoft.com/office/drawing/2014/main" id="{B9FBC146-E2D4-424A-A8C0-473E6AB203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6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6" name="文本框 2">
            <a:extLst>
              <a:ext uri="{FF2B5EF4-FFF2-40B4-BE49-F238E27FC236}">
                <a16:creationId xmlns:a16="http://schemas.microsoft.com/office/drawing/2014/main" id="{F71E964B-FDB2-4F16-9C1F-701973864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46600" y="4579938"/>
            <a:ext cx="359886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dist"/>
            <a:r>
              <a:rPr lang="zh-CN" altLang="en-US" sz="1600">
                <a:solidFill>
                  <a:srgbClr val="FFFFFF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 your title here</a:t>
            </a:r>
          </a:p>
        </p:txBody>
      </p:sp>
      <p:sp>
        <p:nvSpPr>
          <p:cNvPr id="26627" name="文本框 3">
            <a:extLst>
              <a:ext uri="{FF2B5EF4-FFF2-40B4-BE49-F238E27FC236}">
                <a16:creationId xmlns:a16="http://schemas.microsoft.com/office/drawing/2014/main" id="{51EDC212-90FE-4084-A43F-819D490D20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90900" y="2828925"/>
            <a:ext cx="5815013" cy="1198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7200" b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THANK YOU</a:t>
            </a:r>
          </a:p>
        </p:txBody>
      </p:sp>
      <p:grpSp>
        <p:nvGrpSpPr>
          <p:cNvPr id="26628" name="组合 4">
            <a:extLst>
              <a:ext uri="{FF2B5EF4-FFF2-40B4-BE49-F238E27FC236}">
                <a16:creationId xmlns:a16="http://schemas.microsoft.com/office/drawing/2014/main" id="{94B6D102-D4D7-4E77-8C0A-439F96C4F314}"/>
              </a:ext>
            </a:extLst>
          </p:cNvPr>
          <p:cNvGrpSpPr>
            <a:grpSpLocks/>
          </p:cNvGrpSpPr>
          <p:nvPr/>
        </p:nvGrpSpPr>
        <p:grpSpPr bwMode="auto">
          <a:xfrm>
            <a:off x="3390900" y="4089400"/>
            <a:ext cx="5815013" cy="461963"/>
            <a:chOff x="3434566" y="4093593"/>
            <a:chExt cx="5815182" cy="461962"/>
          </a:xfrm>
        </p:grpSpPr>
        <p:sp>
          <p:nvSpPr>
            <p:cNvPr id="26629" name="文本框 8">
              <a:extLst>
                <a:ext uri="{FF2B5EF4-FFF2-40B4-BE49-F238E27FC236}">
                  <a16:creationId xmlns:a16="http://schemas.microsoft.com/office/drawing/2014/main" id="{7F8D76F5-F0DC-42F3-8C80-3965098F31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49329" y="4093593"/>
              <a:ext cx="2681288" cy="4619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2400">
                  <a:solidFill>
                    <a:schemeClr val="bg1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BUSINESS PLAN</a:t>
              </a:r>
              <a:endParaRPr lang="zh-CN" altLang="en-US" sz="240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4983DCAC-58B3-4A16-8526-E5EDD3F8A57E}"/>
                </a:ext>
              </a:extLst>
            </p:cNvPr>
            <p:cNvCxnSpPr/>
            <p:nvPr/>
          </p:nvCxnSpPr>
          <p:spPr>
            <a:xfrm>
              <a:off x="3434566" y="4333305"/>
              <a:ext cx="1484356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0434A1F6-0048-410B-8C8B-E01498A4013C}"/>
                </a:ext>
              </a:extLst>
            </p:cNvPr>
            <p:cNvCxnSpPr/>
            <p:nvPr/>
          </p:nvCxnSpPr>
          <p:spPr>
            <a:xfrm>
              <a:off x="7927322" y="4333305"/>
              <a:ext cx="1322426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图片 1">
            <a:extLst>
              <a:ext uri="{FF2B5EF4-FFF2-40B4-BE49-F238E27FC236}">
                <a16:creationId xmlns:a16="http://schemas.microsoft.com/office/drawing/2014/main" id="{8C4E0454-BD8C-4858-8314-D3C1752D4A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6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菱形 9">
            <a:extLst>
              <a:ext uri="{FF2B5EF4-FFF2-40B4-BE49-F238E27FC236}">
                <a16:creationId xmlns:a16="http://schemas.microsoft.com/office/drawing/2014/main" id="{1C58D778-D50C-4E97-8187-8D6E13AA4E2E}"/>
              </a:ext>
            </a:extLst>
          </p:cNvPr>
          <p:cNvSpPr/>
          <p:nvPr/>
        </p:nvSpPr>
        <p:spPr>
          <a:xfrm>
            <a:off x="3432175" y="558800"/>
            <a:ext cx="5327650" cy="532765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147" name="文本框 10">
            <a:extLst>
              <a:ext uri="{FF2B5EF4-FFF2-40B4-BE49-F238E27FC236}">
                <a16:creationId xmlns:a16="http://schemas.microsoft.com/office/drawing/2014/main" id="{C870CF29-2D8F-4D9A-874F-2378A6F73F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10025" y="2974975"/>
            <a:ext cx="4132263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4400" b="1">
                <a:solidFill>
                  <a:srgbClr val="1A769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YOUR </a:t>
            </a:r>
            <a:r>
              <a:rPr lang="zh-CN" altLang="en-US" sz="4400" b="1">
                <a:solidFill>
                  <a:srgbClr val="1A769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 sz="4400" b="1">
              <a:solidFill>
                <a:srgbClr val="1A769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148" name="文本框 11">
            <a:extLst>
              <a:ext uri="{FF2B5EF4-FFF2-40B4-BE49-F238E27FC236}">
                <a16:creationId xmlns:a16="http://schemas.microsoft.com/office/drawing/2014/main" id="{4E8F22DE-A1E3-4B20-B46A-37C1E7D3EB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30775" y="3768725"/>
            <a:ext cx="11001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149" name="文本框 12">
            <a:extLst>
              <a:ext uri="{FF2B5EF4-FFF2-40B4-BE49-F238E27FC236}">
                <a16:creationId xmlns:a16="http://schemas.microsoft.com/office/drawing/2014/main" id="{9CCCE64C-8F87-4D68-B00F-9FEFB10E15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30775" y="4127500"/>
            <a:ext cx="11001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150" name="文本框 13">
            <a:extLst>
              <a:ext uri="{FF2B5EF4-FFF2-40B4-BE49-F238E27FC236}">
                <a16:creationId xmlns:a16="http://schemas.microsoft.com/office/drawing/2014/main" id="{795C6DEF-CF84-48AB-9123-EF81D4E0B2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59488" y="3778250"/>
            <a:ext cx="11001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151" name="文本框 14">
            <a:extLst>
              <a:ext uri="{FF2B5EF4-FFF2-40B4-BE49-F238E27FC236}">
                <a16:creationId xmlns:a16="http://schemas.microsoft.com/office/drawing/2014/main" id="{DE33ABFF-53EB-467D-A14F-4B78E74FEF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59488" y="4137025"/>
            <a:ext cx="11001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1C7A6C8A-A86A-4852-8298-DE9DAFBA1EFB}"/>
              </a:ext>
            </a:extLst>
          </p:cNvPr>
          <p:cNvGrpSpPr/>
          <p:nvPr/>
        </p:nvGrpSpPr>
        <p:grpSpPr>
          <a:xfrm>
            <a:off x="5852349" y="1681220"/>
            <a:ext cx="872301" cy="1022917"/>
            <a:chOff x="6537326" y="5110164"/>
            <a:chExt cx="220662" cy="258762"/>
          </a:xfrm>
          <a:solidFill>
            <a:srgbClr val="1A769F"/>
          </a:solidFill>
        </p:grpSpPr>
        <p:sp>
          <p:nvSpPr>
            <p:cNvPr id="17" name="Freeform 77">
              <a:extLst>
                <a:ext uri="{FF2B5EF4-FFF2-40B4-BE49-F238E27FC236}">
                  <a16:creationId xmlns:a16="http://schemas.microsoft.com/office/drawing/2014/main" id="{B780AD7F-7FA7-4FC4-BF5B-FF7E771D2842}"/>
                </a:ext>
              </a:extLst>
            </p:cNvPr>
            <p:cNvSpPr/>
            <p:nvPr/>
          </p:nvSpPr>
          <p:spPr bwMode="auto">
            <a:xfrm>
              <a:off x="6580188" y="5110164"/>
              <a:ext cx="177800" cy="149225"/>
            </a:xfrm>
            <a:custGeom>
              <a:avLst/>
              <a:gdLst>
                <a:gd name="T0" fmla="*/ 134 w 196"/>
                <a:gd name="T1" fmla="*/ 102 h 167"/>
                <a:gd name="T2" fmla="*/ 196 w 196"/>
                <a:gd name="T3" fmla="*/ 34 h 167"/>
                <a:gd name="T4" fmla="*/ 76 w 196"/>
                <a:gd name="T5" fmla="*/ 22 h 167"/>
                <a:gd name="T6" fmla="*/ 0 w 196"/>
                <a:gd name="T7" fmla="*/ 2 h 167"/>
                <a:gd name="T8" fmla="*/ 0 w 196"/>
                <a:gd name="T9" fmla="*/ 137 h 167"/>
                <a:gd name="T10" fmla="*/ 39 w 196"/>
                <a:gd name="T11" fmla="*/ 135 h 167"/>
                <a:gd name="T12" fmla="*/ 191 w 196"/>
                <a:gd name="T13" fmla="*/ 160 h 167"/>
                <a:gd name="T14" fmla="*/ 134 w 196"/>
                <a:gd name="T15" fmla="*/ 10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6" h="167">
                  <a:moveTo>
                    <a:pt x="134" y="102"/>
                  </a:moveTo>
                  <a:cubicBezTo>
                    <a:pt x="134" y="87"/>
                    <a:pt x="196" y="34"/>
                    <a:pt x="196" y="34"/>
                  </a:cubicBezTo>
                  <a:cubicBezTo>
                    <a:pt x="164" y="48"/>
                    <a:pt x="117" y="44"/>
                    <a:pt x="76" y="22"/>
                  </a:cubicBezTo>
                  <a:cubicBezTo>
                    <a:pt x="35" y="0"/>
                    <a:pt x="0" y="2"/>
                    <a:pt x="0" y="2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2" y="136"/>
                    <a:pt x="11" y="133"/>
                    <a:pt x="39" y="135"/>
                  </a:cubicBezTo>
                  <a:cubicBezTo>
                    <a:pt x="73" y="139"/>
                    <a:pt x="160" y="167"/>
                    <a:pt x="191" y="160"/>
                  </a:cubicBezTo>
                  <a:cubicBezTo>
                    <a:pt x="191" y="160"/>
                    <a:pt x="134" y="112"/>
                    <a:pt x="134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  <p:sp>
          <p:nvSpPr>
            <p:cNvPr id="18" name="Rectangle 78">
              <a:extLst>
                <a:ext uri="{FF2B5EF4-FFF2-40B4-BE49-F238E27FC236}">
                  <a16:creationId xmlns:a16="http://schemas.microsoft.com/office/drawing/2014/main" id="{0CBB9D03-4F0C-4E45-AC79-E9C27E45E7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37326" y="5111751"/>
              <a:ext cx="22225" cy="2571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</p:grp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E58CEB0A-77D1-4DFF-B88C-373FC831E1B1}"/>
              </a:ext>
            </a:extLst>
          </p:cNvPr>
          <p:cNvCxnSpPr/>
          <p:nvPr/>
        </p:nvCxnSpPr>
        <p:spPr>
          <a:xfrm>
            <a:off x="6042025" y="3814763"/>
            <a:ext cx="0" cy="64611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0" name="组合 6">
            <a:extLst>
              <a:ext uri="{FF2B5EF4-FFF2-40B4-BE49-F238E27FC236}">
                <a16:creationId xmlns:a16="http://schemas.microsoft.com/office/drawing/2014/main" id="{F8E035E9-9B89-4F21-8D3E-915F5E38E117}"/>
              </a:ext>
            </a:extLst>
          </p:cNvPr>
          <p:cNvGrpSpPr>
            <a:grpSpLocks/>
          </p:cNvGrpSpPr>
          <p:nvPr/>
        </p:nvGrpSpPr>
        <p:grpSpPr bwMode="auto">
          <a:xfrm>
            <a:off x="4600575" y="158750"/>
            <a:ext cx="3017838" cy="522288"/>
            <a:chOff x="4600575" y="158234"/>
            <a:chExt cx="3017401" cy="522901"/>
          </a:xfrm>
        </p:grpSpPr>
        <p:sp>
          <p:nvSpPr>
            <p:cNvPr id="7171" name="矩形 3">
              <a:extLst>
                <a:ext uri="{FF2B5EF4-FFF2-40B4-BE49-F238E27FC236}">
                  <a16:creationId xmlns:a16="http://schemas.microsoft.com/office/drawing/2014/main" id="{A5B1331C-1586-4B75-9D5A-8B0265517D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58844" y="158234"/>
              <a:ext cx="1356164" cy="5229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sz="2800" b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 </a:t>
              </a:r>
              <a:r>
                <a:rPr lang="zh-CN" altLang="en-US" sz="2800" b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TITLE</a:t>
              </a: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5DA1D9E1-3A46-4561-9E5A-F12E7AC9C658}"/>
                </a:ext>
              </a:extLst>
            </p:cNvPr>
            <p:cNvCxnSpPr/>
            <p:nvPr/>
          </p:nvCxnSpPr>
          <p:spPr>
            <a:xfrm>
              <a:off x="4600575" y="420479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B5561166-6200-4E47-A30A-BAE5D7EA566C}"/>
                </a:ext>
              </a:extLst>
            </p:cNvPr>
            <p:cNvCxnSpPr/>
            <p:nvPr/>
          </p:nvCxnSpPr>
          <p:spPr>
            <a:xfrm>
              <a:off x="6979893" y="420479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24760480-44FB-4B86-A835-D7216429C398}"/>
              </a:ext>
            </a:extLst>
          </p:cNvPr>
          <p:cNvGrpSpPr>
            <a:grpSpLocks/>
          </p:cNvGrpSpPr>
          <p:nvPr/>
        </p:nvGrpSpPr>
        <p:grpSpPr bwMode="auto">
          <a:xfrm>
            <a:off x="7812088" y="1936750"/>
            <a:ext cx="3998912" cy="3770313"/>
            <a:chOff x="7974518" y="1803197"/>
            <a:chExt cx="3998408" cy="3770902"/>
          </a:xfrm>
        </p:grpSpPr>
        <p:sp>
          <p:nvSpPr>
            <p:cNvPr id="11" name="Rectangle 1">
              <a:extLst>
                <a:ext uri="{FF2B5EF4-FFF2-40B4-BE49-F238E27FC236}">
                  <a16:creationId xmlns:a16="http://schemas.microsoft.com/office/drawing/2014/main" id="{6C61AF5F-3EC2-4097-AF84-C4403710E483}"/>
                </a:ext>
              </a:extLst>
            </p:cNvPr>
            <p:cNvSpPr/>
            <p:nvPr/>
          </p:nvSpPr>
          <p:spPr>
            <a:xfrm>
              <a:off x="7974518" y="1803197"/>
              <a:ext cx="3998408" cy="3770902"/>
            </a:xfrm>
            <a:prstGeom prst="rect">
              <a:avLst/>
            </a:prstGeom>
            <a:solidFill>
              <a:srgbClr val="1A769F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1217295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190" kern="0" dirty="0">
                <a:solidFill>
                  <a:prstClr val="white"/>
                </a:solidFill>
                <a:latin typeface="微软雅黑" panose="020B0503020204020204" pitchFamily="34" charset="-122"/>
                <a:ea typeface="+mn-ea"/>
              </a:endParaRPr>
            </a:p>
          </p:txBody>
        </p:sp>
        <p:sp>
          <p:nvSpPr>
            <p:cNvPr id="7176" name="Content Placeholder 2">
              <a:extLst>
                <a:ext uri="{FF2B5EF4-FFF2-40B4-BE49-F238E27FC236}">
                  <a16:creationId xmlns:a16="http://schemas.microsoft.com/office/drawing/2014/main" id="{0FF749B1-8E52-4039-853F-9699286358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258962" y="2989562"/>
              <a:ext cx="3363806" cy="24197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1682" tIns="60841" rIns="121682" bIns="60841"/>
            <a:lstStyle/>
            <a:p>
              <a:pPr algn="dist">
                <a:spcBef>
                  <a:spcPct val="20000"/>
                </a:spcBef>
              </a:pPr>
              <a:r>
                <a:rPr lang="zh-CN" altLang="en-US" sz="160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words here according to your need to draw the text box size. Please read the instructions and more work at the end of the manual template.</a:t>
              </a:r>
            </a:p>
          </p:txBody>
        </p:sp>
      </p:grpSp>
      <p:pic>
        <p:nvPicPr>
          <p:cNvPr id="7177" name="图片 1">
            <a:extLst>
              <a:ext uri="{FF2B5EF4-FFF2-40B4-BE49-F238E27FC236}">
                <a16:creationId xmlns:a16="http://schemas.microsoft.com/office/drawing/2014/main" id="{1A3C5407-4292-45AF-8803-9428A89001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36750"/>
            <a:ext cx="6694488" cy="3765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94" name="组合 6">
            <a:extLst>
              <a:ext uri="{FF2B5EF4-FFF2-40B4-BE49-F238E27FC236}">
                <a16:creationId xmlns:a16="http://schemas.microsoft.com/office/drawing/2014/main" id="{C324CC05-345C-4987-85EF-AF30603E5BDB}"/>
              </a:ext>
            </a:extLst>
          </p:cNvPr>
          <p:cNvGrpSpPr>
            <a:grpSpLocks/>
          </p:cNvGrpSpPr>
          <p:nvPr/>
        </p:nvGrpSpPr>
        <p:grpSpPr bwMode="auto">
          <a:xfrm>
            <a:off x="4600575" y="420688"/>
            <a:ext cx="3017838" cy="0"/>
            <a:chOff x="4600575" y="419844"/>
            <a:chExt cx="3017401" cy="0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7E1ACA63-1F6B-46B6-97B4-A2C211F4D83E}"/>
                </a:ext>
              </a:extLst>
            </p:cNvPr>
            <p:cNvCxnSpPr/>
            <p:nvPr/>
          </p:nvCxnSpPr>
          <p:spPr>
            <a:xfrm>
              <a:off x="4600575" y="419844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D2767A25-6442-4D4D-855F-35F4B4AA7AEC}"/>
                </a:ext>
              </a:extLst>
            </p:cNvPr>
            <p:cNvCxnSpPr/>
            <p:nvPr/>
          </p:nvCxnSpPr>
          <p:spPr>
            <a:xfrm>
              <a:off x="6979893" y="419844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97" name="组合 8">
            <a:extLst>
              <a:ext uri="{FF2B5EF4-FFF2-40B4-BE49-F238E27FC236}">
                <a16:creationId xmlns:a16="http://schemas.microsoft.com/office/drawing/2014/main" id="{AAF74740-6587-4590-B53D-C7FDC5AF9436}"/>
              </a:ext>
            </a:extLst>
          </p:cNvPr>
          <p:cNvGrpSpPr>
            <a:grpSpLocks/>
          </p:cNvGrpSpPr>
          <p:nvPr/>
        </p:nvGrpSpPr>
        <p:grpSpPr bwMode="auto">
          <a:xfrm>
            <a:off x="1100138" y="2216150"/>
            <a:ext cx="6299200" cy="3309938"/>
            <a:chOff x="718667" y="1939331"/>
            <a:chExt cx="7628597" cy="4009910"/>
          </a:xfrm>
        </p:grpSpPr>
        <p:sp>
          <p:nvSpPr>
            <p:cNvPr id="10" name="Freeform 30">
              <a:extLst>
                <a:ext uri="{FF2B5EF4-FFF2-40B4-BE49-F238E27FC236}">
                  <a16:creationId xmlns:a16="http://schemas.microsoft.com/office/drawing/2014/main" id="{5BEBC91E-A261-4070-A85A-4E119B0073EE}"/>
                </a:ext>
              </a:extLst>
            </p:cNvPr>
            <p:cNvSpPr/>
            <p:nvPr/>
          </p:nvSpPr>
          <p:spPr bwMode="auto">
            <a:xfrm>
              <a:off x="1710692" y="1939331"/>
              <a:ext cx="5638778" cy="3802202"/>
            </a:xfrm>
            <a:custGeom>
              <a:avLst/>
              <a:gdLst/>
              <a:ahLst/>
              <a:cxnLst>
                <a:cxn ang="0">
                  <a:pos x="1729" y="1111"/>
                </a:cxn>
                <a:cxn ang="0">
                  <a:pos x="1729" y="1111"/>
                </a:cxn>
                <a:cxn ang="0">
                  <a:pos x="1729" y="1122"/>
                </a:cxn>
                <a:cxn ang="0">
                  <a:pos x="1725" y="1132"/>
                </a:cxn>
                <a:cxn ang="0">
                  <a:pos x="1722" y="1141"/>
                </a:cxn>
                <a:cxn ang="0">
                  <a:pos x="1718" y="1149"/>
                </a:cxn>
                <a:cxn ang="0">
                  <a:pos x="1712" y="1156"/>
                </a:cxn>
                <a:cxn ang="0">
                  <a:pos x="1705" y="1160"/>
                </a:cxn>
                <a:cxn ang="0">
                  <a:pos x="1697" y="1164"/>
                </a:cxn>
                <a:cxn ang="0">
                  <a:pos x="1690" y="1166"/>
                </a:cxn>
                <a:cxn ang="0">
                  <a:pos x="39" y="1166"/>
                </a:cxn>
                <a:cxn ang="0">
                  <a:pos x="39" y="1166"/>
                </a:cxn>
                <a:cxn ang="0">
                  <a:pos x="32" y="1164"/>
                </a:cxn>
                <a:cxn ang="0">
                  <a:pos x="24" y="1160"/>
                </a:cxn>
                <a:cxn ang="0">
                  <a:pos x="17" y="1156"/>
                </a:cxn>
                <a:cxn ang="0">
                  <a:pos x="11" y="1149"/>
                </a:cxn>
                <a:cxn ang="0">
                  <a:pos x="6" y="1141"/>
                </a:cxn>
                <a:cxn ang="0">
                  <a:pos x="4" y="1132"/>
                </a:cxn>
                <a:cxn ang="0">
                  <a:pos x="0" y="1122"/>
                </a:cxn>
                <a:cxn ang="0">
                  <a:pos x="0" y="1111"/>
                </a:cxn>
                <a:cxn ang="0">
                  <a:pos x="0" y="53"/>
                </a:cxn>
                <a:cxn ang="0">
                  <a:pos x="0" y="53"/>
                </a:cxn>
                <a:cxn ang="0">
                  <a:pos x="0" y="43"/>
                </a:cxn>
                <a:cxn ang="0">
                  <a:pos x="4" y="32"/>
                </a:cxn>
                <a:cxn ang="0">
                  <a:pos x="6" y="24"/>
                </a:cxn>
                <a:cxn ang="0">
                  <a:pos x="11" y="15"/>
                </a:cxn>
                <a:cxn ang="0">
                  <a:pos x="17" y="9"/>
                </a:cxn>
                <a:cxn ang="0">
                  <a:pos x="24" y="4"/>
                </a:cxn>
                <a:cxn ang="0">
                  <a:pos x="32" y="2"/>
                </a:cxn>
                <a:cxn ang="0">
                  <a:pos x="39" y="0"/>
                </a:cxn>
                <a:cxn ang="0">
                  <a:pos x="1690" y="0"/>
                </a:cxn>
                <a:cxn ang="0">
                  <a:pos x="1690" y="0"/>
                </a:cxn>
                <a:cxn ang="0">
                  <a:pos x="1697" y="2"/>
                </a:cxn>
                <a:cxn ang="0">
                  <a:pos x="1705" y="4"/>
                </a:cxn>
                <a:cxn ang="0">
                  <a:pos x="1712" y="9"/>
                </a:cxn>
                <a:cxn ang="0">
                  <a:pos x="1718" y="15"/>
                </a:cxn>
                <a:cxn ang="0">
                  <a:pos x="1722" y="24"/>
                </a:cxn>
                <a:cxn ang="0">
                  <a:pos x="1725" y="32"/>
                </a:cxn>
                <a:cxn ang="0">
                  <a:pos x="1729" y="43"/>
                </a:cxn>
                <a:cxn ang="0">
                  <a:pos x="1729" y="53"/>
                </a:cxn>
                <a:cxn ang="0">
                  <a:pos x="1729" y="1111"/>
                </a:cxn>
              </a:cxnLst>
              <a:rect l="0" t="0" r="r" b="b"/>
              <a:pathLst>
                <a:path w="1729" h="1166">
                  <a:moveTo>
                    <a:pt x="1729" y="1111"/>
                  </a:moveTo>
                  <a:lnTo>
                    <a:pt x="1729" y="1111"/>
                  </a:lnTo>
                  <a:lnTo>
                    <a:pt x="1729" y="1122"/>
                  </a:lnTo>
                  <a:lnTo>
                    <a:pt x="1725" y="1132"/>
                  </a:lnTo>
                  <a:lnTo>
                    <a:pt x="1722" y="1141"/>
                  </a:lnTo>
                  <a:lnTo>
                    <a:pt x="1718" y="1149"/>
                  </a:lnTo>
                  <a:lnTo>
                    <a:pt x="1712" y="1156"/>
                  </a:lnTo>
                  <a:lnTo>
                    <a:pt x="1705" y="1160"/>
                  </a:lnTo>
                  <a:lnTo>
                    <a:pt x="1697" y="1164"/>
                  </a:lnTo>
                  <a:lnTo>
                    <a:pt x="1690" y="1166"/>
                  </a:lnTo>
                  <a:lnTo>
                    <a:pt x="39" y="1166"/>
                  </a:lnTo>
                  <a:lnTo>
                    <a:pt x="39" y="1166"/>
                  </a:lnTo>
                  <a:lnTo>
                    <a:pt x="32" y="1164"/>
                  </a:lnTo>
                  <a:lnTo>
                    <a:pt x="24" y="1160"/>
                  </a:lnTo>
                  <a:lnTo>
                    <a:pt x="17" y="1156"/>
                  </a:lnTo>
                  <a:lnTo>
                    <a:pt x="11" y="1149"/>
                  </a:lnTo>
                  <a:lnTo>
                    <a:pt x="6" y="1141"/>
                  </a:lnTo>
                  <a:lnTo>
                    <a:pt x="4" y="1132"/>
                  </a:lnTo>
                  <a:lnTo>
                    <a:pt x="0" y="1122"/>
                  </a:lnTo>
                  <a:lnTo>
                    <a:pt x="0" y="1111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0" y="43"/>
                  </a:lnTo>
                  <a:lnTo>
                    <a:pt x="4" y="32"/>
                  </a:lnTo>
                  <a:lnTo>
                    <a:pt x="6" y="24"/>
                  </a:lnTo>
                  <a:lnTo>
                    <a:pt x="11" y="15"/>
                  </a:lnTo>
                  <a:lnTo>
                    <a:pt x="17" y="9"/>
                  </a:lnTo>
                  <a:lnTo>
                    <a:pt x="24" y="4"/>
                  </a:lnTo>
                  <a:lnTo>
                    <a:pt x="32" y="2"/>
                  </a:lnTo>
                  <a:lnTo>
                    <a:pt x="39" y="0"/>
                  </a:lnTo>
                  <a:lnTo>
                    <a:pt x="1690" y="0"/>
                  </a:lnTo>
                  <a:lnTo>
                    <a:pt x="1690" y="0"/>
                  </a:lnTo>
                  <a:lnTo>
                    <a:pt x="1697" y="2"/>
                  </a:lnTo>
                  <a:lnTo>
                    <a:pt x="1705" y="4"/>
                  </a:lnTo>
                  <a:lnTo>
                    <a:pt x="1712" y="9"/>
                  </a:lnTo>
                  <a:lnTo>
                    <a:pt x="1718" y="15"/>
                  </a:lnTo>
                  <a:lnTo>
                    <a:pt x="1722" y="24"/>
                  </a:lnTo>
                  <a:lnTo>
                    <a:pt x="1725" y="32"/>
                  </a:lnTo>
                  <a:lnTo>
                    <a:pt x="1729" y="43"/>
                  </a:lnTo>
                  <a:lnTo>
                    <a:pt x="1729" y="53"/>
                  </a:lnTo>
                  <a:lnTo>
                    <a:pt x="1729" y="111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</a:ln>
          </p:spPr>
          <p:txBody>
            <a:bodyPr lIns="121682" tIns="60841" rIns="121682" bIns="60841"/>
            <a:lstStyle>
              <a:lvl1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7613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7613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en-US" altLang="zh-CN" sz="310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Rectangle 33">
              <a:extLst>
                <a:ext uri="{FF2B5EF4-FFF2-40B4-BE49-F238E27FC236}">
                  <a16:creationId xmlns:a16="http://schemas.microsoft.com/office/drawing/2014/main" id="{386A9CBC-BEB1-4103-933C-A96BA2546D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1783" y="2147039"/>
              <a:ext cx="5210055" cy="3207928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121682" tIns="60841" rIns="121682" bIns="60841"/>
            <a:lstStyle>
              <a:lvl1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7613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7613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en-US" altLang="zh-CN" sz="310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Freeform 34">
              <a:extLst>
                <a:ext uri="{FF2B5EF4-FFF2-40B4-BE49-F238E27FC236}">
                  <a16:creationId xmlns:a16="http://schemas.microsoft.com/office/drawing/2014/main" id="{C6389143-DBAE-4DA6-A1D4-B2C8D78E8E70}"/>
                </a:ext>
              </a:extLst>
            </p:cNvPr>
            <p:cNvSpPr/>
            <p:nvPr/>
          </p:nvSpPr>
          <p:spPr bwMode="auto">
            <a:xfrm>
              <a:off x="751349" y="5766535"/>
              <a:ext cx="7557464" cy="182706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0" y="13"/>
                </a:cxn>
                <a:cxn ang="0">
                  <a:pos x="2" y="17"/>
                </a:cxn>
                <a:cxn ang="0">
                  <a:pos x="6" y="25"/>
                </a:cxn>
                <a:cxn ang="0">
                  <a:pos x="17" y="32"/>
                </a:cxn>
                <a:cxn ang="0">
                  <a:pos x="32" y="40"/>
                </a:cxn>
                <a:cxn ang="0">
                  <a:pos x="57" y="49"/>
                </a:cxn>
                <a:cxn ang="0">
                  <a:pos x="89" y="57"/>
                </a:cxn>
                <a:cxn ang="0">
                  <a:pos x="2229" y="57"/>
                </a:cxn>
                <a:cxn ang="0">
                  <a:pos x="2229" y="57"/>
                </a:cxn>
                <a:cxn ang="0">
                  <a:pos x="2240" y="57"/>
                </a:cxn>
                <a:cxn ang="0">
                  <a:pos x="2268" y="51"/>
                </a:cxn>
                <a:cxn ang="0">
                  <a:pos x="2283" y="45"/>
                </a:cxn>
                <a:cxn ang="0">
                  <a:pos x="2298" y="40"/>
                </a:cxn>
                <a:cxn ang="0">
                  <a:pos x="2309" y="30"/>
                </a:cxn>
                <a:cxn ang="0">
                  <a:pos x="2315" y="25"/>
                </a:cxn>
                <a:cxn ang="0">
                  <a:pos x="2319" y="19"/>
                </a:cxn>
                <a:cxn ang="0">
                  <a:pos x="2319" y="0"/>
                </a:cxn>
                <a:cxn ang="0">
                  <a:pos x="0" y="8"/>
                </a:cxn>
              </a:cxnLst>
              <a:rect l="0" t="0" r="r" b="b"/>
              <a:pathLst>
                <a:path w="2319" h="57">
                  <a:moveTo>
                    <a:pt x="0" y="8"/>
                  </a:moveTo>
                  <a:lnTo>
                    <a:pt x="0" y="8"/>
                  </a:lnTo>
                  <a:lnTo>
                    <a:pt x="0" y="13"/>
                  </a:lnTo>
                  <a:lnTo>
                    <a:pt x="2" y="17"/>
                  </a:lnTo>
                  <a:lnTo>
                    <a:pt x="6" y="25"/>
                  </a:lnTo>
                  <a:lnTo>
                    <a:pt x="17" y="32"/>
                  </a:lnTo>
                  <a:lnTo>
                    <a:pt x="32" y="40"/>
                  </a:lnTo>
                  <a:lnTo>
                    <a:pt x="57" y="49"/>
                  </a:lnTo>
                  <a:lnTo>
                    <a:pt x="89" y="57"/>
                  </a:lnTo>
                  <a:lnTo>
                    <a:pt x="2229" y="57"/>
                  </a:lnTo>
                  <a:lnTo>
                    <a:pt x="2229" y="57"/>
                  </a:lnTo>
                  <a:lnTo>
                    <a:pt x="2240" y="57"/>
                  </a:lnTo>
                  <a:lnTo>
                    <a:pt x="2268" y="51"/>
                  </a:lnTo>
                  <a:lnTo>
                    <a:pt x="2283" y="45"/>
                  </a:lnTo>
                  <a:lnTo>
                    <a:pt x="2298" y="40"/>
                  </a:lnTo>
                  <a:lnTo>
                    <a:pt x="2309" y="30"/>
                  </a:lnTo>
                  <a:lnTo>
                    <a:pt x="2315" y="25"/>
                  </a:lnTo>
                  <a:lnTo>
                    <a:pt x="2319" y="19"/>
                  </a:lnTo>
                  <a:lnTo>
                    <a:pt x="2319" y="0"/>
                  </a:lnTo>
                  <a:lnTo>
                    <a:pt x="0" y="8"/>
                  </a:lnTo>
                  <a:close/>
                </a:path>
              </a:pathLst>
            </a:custGeom>
            <a:solidFill>
              <a:srgbClr val="5F6767"/>
            </a:solidFill>
            <a:ln w="9525">
              <a:noFill/>
              <a:round/>
            </a:ln>
          </p:spPr>
          <p:txBody>
            <a:bodyPr lIns="121682" tIns="60841" rIns="121682" bIns="60841"/>
            <a:lstStyle>
              <a:lvl1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7613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7613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endParaRPr lang="en-US" altLang="zh-CN" sz="310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pic>
          <p:nvPicPr>
            <p:cNvPr id="8201" name="Picture 37">
              <a:extLst>
                <a:ext uri="{FF2B5EF4-FFF2-40B4-BE49-F238E27FC236}">
                  <a16:creationId xmlns:a16="http://schemas.microsoft.com/office/drawing/2014/main" id="{70A5635A-3A85-4C2F-BCB6-1D2A94556F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9193" y="5590629"/>
              <a:ext cx="1127991" cy="16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202" name="Picture 38">
              <a:extLst>
                <a:ext uri="{FF2B5EF4-FFF2-40B4-BE49-F238E27FC236}">
                  <a16:creationId xmlns:a16="http://schemas.microsoft.com/office/drawing/2014/main" id="{FDA4CC6F-0797-4D43-B2F6-1CB9032CCE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9193" y="5584111"/>
              <a:ext cx="130403" cy="1499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203" name="Picture 39">
              <a:extLst>
                <a:ext uri="{FF2B5EF4-FFF2-40B4-BE49-F238E27FC236}">
                  <a16:creationId xmlns:a16="http://schemas.microsoft.com/office/drawing/2014/main" id="{5323B175-5EB9-4FE0-A750-B948AEED68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37435" y="5584111"/>
              <a:ext cx="1036709" cy="16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204" name="Picture 40">
              <a:extLst>
                <a:ext uri="{FF2B5EF4-FFF2-40B4-BE49-F238E27FC236}">
                  <a16:creationId xmlns:a16="http://schemas.microsoft.com/office/drawing/2014/main" id="{36AFB457-E6C7-40E6-8602-B58AA0DFE96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08938" y="5584111"/>
              <a:ext cx="58684" cy="586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205" name="Picture 35">
              <a:extLst>
                <a:ext uri="{FF2B5EF4-FFF2-40B4-BE49-F238E27FC236}">
                  <a16:creationId xmlns:a16="http://schemas.microsoft.com/office/drawing/2014/main" id="{197F052A-800F-47C0-A3DC-EF407AECB4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8667" y="5590629"/>
              <a:ext cx="7628597" cy="28037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Rectangle 43">
              <a:extLst>
                <a:ext uri="{FF2B5EF4-FFF2-40B4-BE49-F238E27FC236}">
                  <a16:creationId xmlns:a16="http://schemas.microsoft.com/office/drawing/2014/main" id="{83AD0D66-7522-4CE4-9584-5B30C3BCFCF7}"/>
                </a:ext>
              </a:extLst>
            </p:cNvPr>
            <p:cNvSpPr/>
            <p:nvPr/>
          </p:nvSpPr>
          <p:spPr>
            <a:xfrm>
              <a:off x="718667" y="2147039"/>
              <a:ext cx="865138" cy="725054"/>
            </a:xfrm>
            <a:prstGeom prst="rect">
              <a:avLst/>
            </a:prstGeom>
            <a:solidFill>
              <a:srgbClr val="7ACDEF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>
              <a:lvl1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7613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7613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endParaRPr lang="en-US" altLang="zh-CN" sz="3100">
                <a:solidFill>
                  <a:srgbClr val="FFFFFF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0" name="Oval 17">
              <a:extLst>
                <a:ext uri="{FF2B5EF4-FFF2-40B4-BE49-F238E27FC236}">
                  <a16:creationId xmlns:a16="http://schemas.microsoft.com/office/drawing/2014/main" id="{AD3D58C6-B04A-4F29-8E3A-4F8211D8F20B}"/>
                </a:ext>
              </a:extLst>
            </p:cNvPr>
            <p:cNvSpPr/>
            <p:nvPr/>
          </p:nvSpPr>
          <p:spPr>
            <a:xfrm>
              <a:off x="899385" y="2260509"/>
              <a:ext cx="505625" cy="505806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>
              <a:lvl1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7613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7613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endParaRPr lang="en-US" altLang="zh-CN" sz="3100">
                <a:solidFill>
                  <a:srgbClr val="FFFFFF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DE6262DF-1F0F-4C69-8E7A-304C3E379149}"/>
                </a:ext>
              </a:extLst>
            </p:cNvPr>
            <p:cNvGrpSpPr/>
            <p:nvPr/>
          </p:nvGrpSpPr>
          <p:grpSpPr>
            <a:xfrm>
              <a:off x="1071913" y="2359843"/>
              <a:ext cx="263637" cy="309156"/>
              <a:chOff x="6537326" y="5110164"/>
              <a:chExt cx="220662" cy="258762"/>
            </a:xfrm>
            <a:solidFill>
              <a:srgbClr val="7ACDEF"/>
            </a:solidFill>
          </p:grpSpPr>
          <p:sp>
            <p:nvSpPr>
              <p:cNvPr id="41" name="Freeform 77">
                <a:extLst>
                  <a:ext uri="{FF2B5EF4-FFF2-40B4-BE49-F238E27FC236}">
                    <a16:creationId xmlns:a16="http://schemas.microsoft.com/office/drawing/2014/main" id="{0F607FE4-9273-482A-A860-87B2DE73F6F3}"/>
                  </a:ext>
                </a:extLst>
              </p:cNvPr>
              <p:cNvSpPr/>
              <p:nvPr/>
            </p:nvSpPr>
            <p:spPr bwMode="auto">
              <a:xfrm>
                <a:off x="6580188" y="5110164"/>
                <a:ext cx="177800" cy="149225"/>
              </a:xfrm>
              <a:custGeom>
                <a:avLst/>
                <a:gdLst>
                  <a:gd name="T0" fmla="*/ 134 w 196"/>
                  <a:gd name="T1" fmla="*/ 102 h 167"/>
                  <a:gd name="T2" fmla="*/ 196 w 196"/>
                  <a:gd name="T3" fmla="*/ 34 h 167"/>
                  <a:gd name="T4" fmla="*/ 76 w 196"/>
                  <a:gd name="T5" fmla="*/ 22 h 167"/>
                  <a:gd name="T6" fmla="*/ 0 w 196"/>
                  <a:gd name="T7" fmla="*/ 2 h 167"/>
                  <a:gd name="T8" fmla="*/ 0 w 196"/>
                  <a:gd name="T9" fmla="*/ 137 h 167"/>
                  <a:gd name="T10" fmla="*/ 39 w 196"/>
                  <a:gd name="T11" fmla="*/ 135 h 167"/>
                  <a:gd name="T12" fmla="*/ 191 w 196"/>
                  <a:gd name="T13" fmla="*/ 160 h 167"/>
                  <a:gd name="T14" fmla="*/ 134 w 196"/>
                  <a:gd name="T15" fmla="*/ 102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6" h="167">
                    <a:moveTo>
                      <a:pt x="134" y="102"/>
                    </a:moveTo>
                    <a:cubicBezTo>
                      <a:pt x="134" y="87"/>
                      <a:pt x="196" y="34"/>
                      <a:pt x="196" y="34"/>
                    </a:cubicBezTo>
                    <a:cubicBezTo>
                      <a:pt x="164" y="48"/>
                      <a:pt x="117" y="44"/>
                      <a:pt x="76" y="22"/>
                    </a:cubicBezTo>
                    <a:cubicBezTo>
                      <a:pt x="35" y="0"/>
                      <a:pt x="0" y="2"/>
                      <a:pt x="0" y="2"/>
                    </a:cubicBezTo>
                    <a:cubicBezTo>
                      <a:pt x="0" y="137"/>
                      <a:pt x="0" y="137"/>
                      <a:pt x="0" y="137"/>
                    </a:cubicBezTo>
                    <a:cubicBezTo>
                      <a:pt x="2" y="136"/>
                      <a:pt x="11" y="133"/>
                      <a:pt x="39" y="135"/>
                    </a:cubicBezTo>
                    <a:cubicBezTo>
                      <a:pt x="73" y="139"/>
                      <a:pt x="160" y="167"/>
                      <a:pt x="191" y="160"/>
                    </a:cubicBezTo>
                    <a:cubicBezTo>
                      <a:pt x="191" y="160"/>
                      <a:pt x="134" y="112"/>
                      <a:pt x="134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lIns="114924" tIns="57462" rIns="114924" bIns="57462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255">
                  <a:latin typeface="+mn-lt"/>
                  <a:ea typeface="+mn-ea"/>
                </a:endParaRPr>
              </a:p>
            </p:txBody>
          </p:sp>
          <p:sp>
            <p:nvSpPr>
              <p:cNvPr id="42" name="Rectangle 78">
                <a:extLst>
                  <a:ext uri="{FF2B5EF4-FFF2-40B4-BE49-F238E27FC236}">
                    <a16:creationId xmlns:a16="http://schemas.microsoft.com/office/drawing/2014/main" id="{BC2AEB78-4ED0-4A68-980B-258EB94CD2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37326" y="5111751"/>
                <a:ext cx="22225" cy="2571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114924" tIns="57462" rIns="114924" bIns="57462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255">
                  <a:latin typeface="+mn-lt"/>
                  <a:ea typeface="+mn-ea"/>
                </a:endParaRPr>
              </a:p>
            </p:txBody>
          </p:sp>
        </p:grpSp>
        <p:sp>
          <p:nvSpPr>
            <p:cNvPr id="22" name="Rectangle 50">
              <a:extLst>
                <a:ext uri="{FF2B5EF4-FFF2-40B4-BE49-F238E27FC236}">
                  <a16:creationId xmlns:a16="http://schemas.microsoft.com/office/drawing/2014/main" id="{B10353D7-047E-40A8-B743-0C1E9CD8C2FF}"/>
                </a:ext>
              </a:extLst>
            </p:cNvPr>
            <p:cNvSpPr/>
            <p:nvPr/>
          </p:nvSpPr>
          <p:spPr>
            <a:xfrm>
              <a:off x="718667" y="4572217"/>
              <a:ext cx="865138" cy="732745"/>
            </a:xfrm>
            <a:prstGeom prst="rect">
              <a:avLst/>
            </a:prstGeom>
            <a:solidFill>
              <a:srgbClr val="1A769F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>
              <a:lvl1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7613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7613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endParaRPr lang="en-US" altLang="zh-CN" sz="3100">
                <a:solidFill>
                  <a:srgbClr val="FFFFFF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" name="Oval 13">
              <a:extLst>
                <a:ext uri="{FF2B5EF4-FFF2-40B4-BE49-F238E27FC236}">
                  <a16:creationId xmlns:a16="http://schemas.microsoft.com/office/drawing/2014/main" id="{E08C038F-4E80-4C60-8F04-E659CAA1D6BF}"/>
                </a:ext>
              </a:extLst>
            </p:cNvPr>
            <p:cNvSpPr/>
            <p:nvPr/>
          </p:nvSpPr>
          <p:spPr>
            <a:xfrm>
              <a:off x="901307" y="4683764"/>
              <a:ext cx="505626" cy="507730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>
              <a:lvl1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7613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7613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endParaRPr lang="en-US" altLang="zh-CN" sz="3100">
                <a:solidFill>
                  <a:srgbClr val="FFFFFF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49943D07-59FE-4EB0-9488-C0F42190981A}"/>
                </a:ext>
              </a:extLst>
            </p:cNvPr>
            <p:cNvGrpSpPr/>
            <p:nvPr/>
          </p:nvGrpSpPr>
          <p:grpSpPr>
            <a:xfrm>
              <a:off x="998363" y="4779415"/>
              <a:ext cx="284500" cy="311055"/>
              <a:chOff x="1689939" y="6103028"/>
              <a:chExt cx="299280" cy="327215"/>
            </a:xfrm>
            <a:solidFill>
              <a:srgbClr val="00AFF0"/>
            </a:solidFill>
          </p:grpSpPr>
          <p:sp>
            <p:nvSpPr>
              <p:cNvPr id="36" name="Freeform 217">
                <a:extLst>
                  <a:ext uri="{FF2B5EF4-FFF2-40B4-BE49-F238E27FC236}">
                    <a16:creationId xmlns:a16="http://schemas.microsoft.com/office/drawing/2014/main" id="{70DE27EE-AD3B-43EC-A8ED-18DB12E008B7}"/>
                  </a:ext>
                </a:extLst>
              </p:cNvPr>
              <p:cNvSpPr/>
              <p:nvPr/>
            </p:nvSpPr>
            <p:spPr bwMode="auto">
              <a:xfrm>
                <a:off x="1689939" y="6103028"/>
                <a:ext cx="299280" cy="229449"/>
              </a:xfrm>
              <a:custGeom>
                <a:avLst/>
                <a:gdLst>
                  <a:gd name="T0" fmla="*/ 139 w 150"/>
                  <a:gd name="T1" fmla="*/ 42 h 115"/>
                  <a:gd name="T2" fmla="*/ 150 w 150"/>
                  <a:gd name="T3" fmla="*/ 0 h 115"/>
                  <a:gd name="T4" fmla="*/ 107 w 150"/>
                  <a:gd name="T5" fmla="*/ 10 h 115"/>
                  <a:gd name="T6" fmla="*/ 118 w 150"/>
                  <a:gd name="T7" fmla="*/ 21 h 115"/>
                  <a:gd name="T8" fmla="*/ 77 w 150"/>
                  <a:gd name="T9" fmla="*/ 61 h 115"/>
                  <a:gd name="T10" fmla="*/ 59 w 150"/>
                  <a:gd name="T11" fmla="*/ 44 h 115"/>
                  <a:gd name="T12" fmla="*/ 0 w 150"/>
                  <a:gd name="T13" fmla="*/ 104 h 115"/>
                  <a:gd name="T14" fmla="*/ 11 w 150"/>
                  <a:gd name="T15" fmla="*/ 115 h 115"/>
                  <a:gd name="T16" fmla="*/ 11 w 150"/>
                  <a:gd name="T17" fmla="*/ 115 h 115"/>
                  <a:gd name="T18" fmla="*/ 59 w 150"/>
                  <a:gd name="T19" fmla="*/ 67 h 115"/>
                  <a:gd name="T20" fmla="*/ 77 w 150"/>
                  <a:gd name="T21" fmla="*/ 84 h 115"/>
                  <a:gd name="T22" fmla="*/ 129 w 150"/>
                  <a:gd name="T23" fmla="*/ 32 h 115"/>
                  <a:gd name="T24" fmla="*/ 139 w 150"/>
                  <a:gd name="T25" fmla="*/ 42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0" h="115">
                    <a:moveTo>
                      <a:pt x="139" y="42"/>
                    </a:moveTo>
                    <a:lnTo>
                      <a:pt x="150" y="0"/>
                    </a:lnTo>
                    <a:lnTo>
                      <a:pt x="107" y="10"/>
                    </a:lnTo>
                    <a:lnTo>
                      <a:pt x="118" y="21"/>
                    </a:lnTo>
                    <a:lnTo>
                      <a:pt x="77" y="61"/>
                    </a:lnTo>
                    <a:lnTo>
                      <a:pt x="59" y="44"/>
                    </a:lnTo>
                    <a:lnTo>
                      <a:pt x="0" y="104"/>
                    </a:lnTo>
                    <a:lnTo>
                      <a:pt x="11" y="115"/>
                    </a:lnTo>
                    <a:lnTo>
                      <a:pt x="11" y="115"/>
                    </a:lnTo>
                    <a:lnTo>
                      <a:pt x="59" y="67"/>
                    </a:lnTo>
                    <a:lnTo>
                      <a:pt x="77" y="84"/>
                    </a:lnTo>
                    <a:lnTo>
                      <a:pt x="129" y="32"/>
                    </a:lnTo>
                    <a:lnTo>
                      <a:pt x="139" y="4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lIns="114924" tIns="57462" rIns="114924" bIns="57462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255">
                  <a:latin typeface="+mn-lt"/>
                  <a:ea typeface="+mn-ea"/>
                </a:endParaRPr>
              </a:p>
            </p:txBody>
          </p:sp>
          <p:sp>
            <p:nvSpPr>
              <p:cNvPr id="37" name="Rectangle 218">
                <a:extLst>
                  <a:ext uri="{FF2B5EF4-FFF2-40B4-BE49-F238E27FC236}">
                    <a16:creationId xmlns:a16="http://schemas.microsoft.com/office/drawing/2014/main" id="{AB677BB2-B834-4288-ACD0-5937288345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17871" y="6350433"/>
                <a:ext cx="39904" cy="7980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114924" tIns="57462" rIns="114924" bIns="57462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255">
                  <a:latin typeface="+mn-lt"/>
                  <a:ea typeface="+mn-ea"/>
                </a:endParaRPr>
              </a:p>
            </p:txBody>
          </p:sp>
          <p:sp>
            <p:nvSpPr>
              <p:cNvPr id="38" name="Rectangle 219">
                <a:extLst>
                  <a:ext uri="{FF2B5EF4-FFF2-40B4-BE49-F238E27FC236}">
                    <a16:creationId xmlns:a16="http://schemas.microsoft.com/office/drawing/2014/main" id="{0C443DAB-C26C-460B-8AA3-5A4E2E66EA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7703" y="6312525"/>
                <a:ext cx="41900" cy="11771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114924" tIns="57462" rIns="114924" bIns="57462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255">
                  <a:latin typeface="+mn-lt"/>
                  <a:ea typeface="+mn-ea"/>
                </a:endParaRPr>
              </a:p>
            </p:txBody>
          </p:sp>
          <p:sp>
            <p:nvSpPr>
              <p:cNvPr id="39" name="Rectangle 220">
                <a:extLst>
                  <a:ext uri="{FF2B5EF4-FFF2-40B4-BE49-F238E27FC236}">
                    <a16:creationId xmlns:a16="http://schemas.microsoft.com/office/drawing/2014/main" id="{611E64F1-3C4B-401C-86A5-008E5C2115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61525" y="6272621"/>
                <a:ext cx="41900" cy="15762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114924" tIns="57462" rIns="114924" bIns="57462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255">
                  <a:latin typeface="+mn-lt"/>
                  <a:ea typeface="+mn-ea"/>
                </a:endParaRPr>
              </a:p>
            </p:txBody>
          </p:sp>
          <p:sp>
            <p:nvSpPr>
              <p:cNvPr id="40" name="Rectangle 221">
                <a:extLst>
                  <a:ext uri="{FF2B5EF4-FFF2-40B4-BE49-F238E27FC236}">
                    <a16:creationId xmlns:a16="http://schemas.microsoft.com/office/drawing/2014/main" id="{8D57C3AF-1102-47B1-B483-CDCF648A8F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31359" y="6234711"/>
                <a:ext cx="43894" cy="19553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114924" tIns="57462" rIns="114924" bIns="57462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255">
                  <a:latin typeface="+mn-lt"/>
                  <a:ea typeface="+mn-ea"/>
                </a:endParaRPr>
              </a:p>
            </p:txBody>
          </p:sp>
        </p:grpSp>
        <p:sp>
          <p:nvSpPr>
            <p:cNvPr id="25" name="Rectangle 49">
              <a:extLst>
                <a:ext uri="{FF2B5EF4-FFF2-40B4-BE49-F238E27FC236}">
                  <a16:creationId xmlns:a16="http://schemas.microsoft.com/office/drawing/2014/main" id="{C731D51F-2209-449A-85A8-B87AC61F50E3}"/>
                </a:ext>
              </a:extLst>
            </p:cNvPr>
            <p:cNvSpPr/>
            <p:nvPr/>
          </p:nvSpPr>
          <p:spPr>
            <a:xfrm>
              <a:off x="718667" y="3770234"/>
              <a:ext cx="865138" cy="723130"/>
            </a:xfrm>
            <a:prstGeom prst="rect">
              <a:avLst/>
            </a:prstGeom>
            <a:solidFill>
              <a:srgbClr val="7ACDEF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>
              <a:lvl1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7613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7613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endParaRPr lang="en-US" altLang="zh-CN" sz="3100">
                <a:solidFill>
                  <a:srgbClr val="FFFFFF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6" name="Oval 15">
              <a:extLst>
                <a:ext uri="{FF2B5EF4-FFF2-40B4-BE49-F238E27FC236}">
                  <a16:creationId xmlns:a16="http://schemas.microsoft.com/office/drawing/2014/main" id="{B0702510-7AD9-48BA-BFFA-D11CA7350D72}"/>
                </a:ext>
              </a:extLst>
            </p:cNvPr>
            <p:cNvSpPr/>
            <p:nvPr/>
          </p:nvSpPr>
          <p:spPr>
            <a:xfrm>
              <a:off x="899385" y="3877935"/>
              <a:ext cx="507548" cy="505807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>
              <a:lvl1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7613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7613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endParaRPr lang="en-US" altLang="zh-CN" sz="3100">
                <a:solidFill>
                  <a:srgbClr val="FFFFFF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7" name="Freeform 251">
              <a:extLst>
                <a:ext uri="{FF2B5EF4-FFF2-40B4-BE49-F238E27FC236}">
                  <a16:creationId xmlns:a16="http://schemas.microsoft.com/office/drawing/2014/main" id="{31370A20-BC87-4D5A-82A3-5A92494A78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5511" y="3995252"/>
              <a:ext cx="324907" cy="303868"/>
            </a:xfrm>
            <a:custGeom>
              <a:avLst/>
              <a:gdLst>
                <a:gd name="T0" fmla="*/ 266 w 301"/>
                <a:gd name="T1" fmla="*/ 192 h 282"/>
                <a:gd name="T2" fmla="*/ 234 w 301"/>
                <a:gd name="T3" fmla="*/ 69 h 282"/>
                <a:gd name="T4" fmla="*/ 81 w 301"/>
                <a:gd name="T5" fmla="*/ 36 h 282"/>
                <a:gd name="T6" fmla="*/ 32 w 301"/>
                <a:gd name="T7" fmla="*/ 3 h 282"/>
                <a:gd name="T8" fmla="*/ 12 w 301"/>
                <a:gd name="T9" fmla="*/ 13 h 282"/>
                <a:gd name="T10" fmla="*/ 61 w 301"/>
                <a:gd name="T11" fmla="*/ 57 h 282"/>
                <a:gd name="T12" fmla="*/ 132 w 301"/>
                <a:gd name="T13" fmla="*/ 249 h 282"/>
                <a:gd name="T14" fmla="*/ 301 w 301"/>
                <a:gd name="T15" fmla="*/ 260 h 282"/>
                <a:gd name="T16" fmla="*/ 266 w 301"/>
                <a:gd name="T17" fmla="*/ 192 h 282"/>
                <a:gd name="T18" fmla="*/ 242 w 301"/>
                <a:gd name="T19" fmla="*/ 232 h 282"/>
                <a:gd name="T20" fmla="*/ 240 w 301"/>
                <a:gd name="T21" fmla="*/ 233 h 282"/>
                <a:gd name="T22" fmla="*/ 238 w 301"/>
                <a:gd name="T23" fmla="*/ 232 h 282"/>
                <a:gd name="T24" fmla="*/ 159 w 301"/>
                <a:gd name="T25" fmla="*/ 138 h 282"/>
                <a:gd name="T26" fmla="*/ 106 w 301"/>
                <a:gd name="T27" fmla="*/ 75 h 282"/>
                <a:gd name="T28" fmla="*/ 106 w 301"/>
                <a:gd name="T29" fmla="*/ 71 h 282"/>
                <a:gd name="T30" fmla="*/ 109 w 301"/>
                <a:gd name="T31" fmla="*/ 71 h 282"/>
                <a:gd name="T32" fmla="*/ 178 w 301"/>
                <a:gd name="T33" fmla="*/ 122 h 282"/>
                <a:gd name="T34" fmla="*/ 243 w 301"/>
                <a:gd name="T35" fmla="*/ 229 h 282"/>
                <a:gd name="T36" fmla="*/ 242 w 301"/>
                <a:gd name="T37" fmla="*/ 23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1" h="282">
                  <a:moveTo>
                    <a:pt x="266" y="192"/>
                  </a:moveTo>
                  <a:cubicBezTo>
                    <a:pt x="268" y="152"/>
                    <a:pt x="252" y="95"/>
                    <a:pt x="234" y="69"/>
                  </a:cubicBezTo>
                  <a:cubicBezTo>
                    <a:pt x="197" y="16"/>
                    <a:pt x="116" y="0"/>
                    <a:pt x="81" y="36"/>
                  </a:cubicBezTo>
                  <a:cubicBezTo>
                    <a:pt x="74" y="43"/>
                    <a:pt x="32" y="3"/>
                    <a:pt x="32" y="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61" y="57"/>
                    <a:pt x="61" y="57"/>
                    <a:pt x="61" y="57"/>
                  </a:cubicBezTo>
                  <a:cubicBezTo>
                    <a:pt x="61" y="57"/>
                    <a:pt x="0" y="152"/>
                    <a:pt x="132" y="249"/>
                  </a:cubicBezTo>
                  <a:cubicBezTo>
                    <a:pt x="177" y="282"/>
                    <a:pt x="241" y="269"/>
                    <a:pt x="301" y="260"/>
                  </a:cubicBezTo>
                  <a:cubicBezTo>
                    <a:pt x="301" y="260"/>
                    <a:pt x="265" y="248"/>
                    <a:pt x="266" y="192"/>
                  </a:cubicBezTo>
                  <a:close/>
                  <a:moveTo>
                    <a:pt x="242" y="232"/>
                  </a:moveTo>
                  <a:cubicBezTo>
                    <a:pt x="241" y="233"/>
                    <a:pt x="241" y="233"/>
                    <a:pt x="240" y="233"/>
                  </a:cubicBezTo>
                  <a:cubicBezTo>
                    <a:pt x="240" y="233"/>
                    <a:pt x="239" y="232"/>
                    <a:pt x="238" y="232"/>
                  </a:cubicBezTo>
                  <a:cubicBezTo>
                    <a:pt x="238" y="232"/>
                    <a:pt x="198" y="182"/>
                    <a:pt x="159" y="138"/>
                  </a:cubicBezTo>
                  <a:cubicBezTo>
                    <a:pt x="115" y="89"/>
                    <a:pt x="106" y="75"/>
                    <a:pt x="106" y="75"/>
                  </a:cubicBezTo>
                  <a:cubicBezTo>
                    <a:pt x="105" y="74"/>
                    <a:pt x="105" y="72"/>
                    <a:pt x="106" y="71"/>
                  </a:cubicBezTo>
                  <a:cubicBezTo>
                    <a:pt x="107" y="71"/>
                    <a:pt x="108" y="70"/>
                    <a:pt x="109" y="71"/>
                  </a:cubicBezTo>
                  <a:cubicBezTo>
                    <a:pt x="109" y="71"/>
                    <a:pt x="144" y="87"/>
                    <a:pt x="178" y="122"/>
                  </a:cubicBezTo>
                  <a:cubicBezTo>
                    <a:pt x="210" y="156"/>
                    <a:pt x="243" y="229"/>
                    <a:pt x="243" y="229"/>
                  </a:cubicBezTo>
                  <a:cubicBezTo>
                    <a:pt x="243" y="230"/>
                    <a:pt x="243" y="232"/>
                    <a:pt x="242" y="232"/>
                  </a:cubicBezTo>
                  <a:close/>
                </a:path>
              </a:pathLst>
            </a:custGeom>
            <a:solidFill>
              <a:srgbClr val="7ACDEF"/>
            </a:solidFill>
            <a:ln>
              <a:noFill/>
            </a:ln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  <p:sp>
          <p:nvSpPr>
            <p:cNvPr id="28" name="Rectangle 44">
              <a:extLst>
                <a:ext uri="{FF2B5EF4-FFF2-40B4-BE49-F238E27FC236}">
                  <a16:creationId xmlns:a16="http://schemas.microsoft.com/office/drawing/2014/main" id="{E3FC20FD-4459-4DC2-92D0-027F11ED4CF3}"/>
                </a:ext>
              </a:extLst>
            </p:cNvPr>
            <p:cNvSpPr/>
            <p:nvPr/>
          </p:nvSpPr>
          <p:spPr>
            <a:xfrm>
              <a:off x="718667" y="2949021"/>
              <a:ext cx="865138" cy="732745"/>
            </a:xfrm>
            <a:prstGeom prst="rect">
              <a:avLst/>
            </a:prstGeom>
            <a:solidFill>
              <a:srgbClr val="1A769F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>
              <a:lvl1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7613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7613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endParaRPr lang="en-US" altLang="zh-CN" sz="3100">
                <a:solidFill>
                  <a:srgbClr val="FFFFFF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Oval 19">
              <a:extLst>
                <a:ext uri="{FF2B5EF4-FFF2-40B4-BE49-F238E27FC236}">
                  <a16:creationId xmlns:a16="http://schemas.microsoft.com/office/drawing/2014/main" id="{32948C81-D946-4434-A8A4-8890A326AC5D}"/>
                </a:ext>
              </a:extLst>
            </p:cNvPr>
            <p:cNvSpPr/>
            <p:nvPr/>
          </p:nvSpPr>
          <p:spPr>
            <a:xfrm>
              <a:off x="899385" y="3062490"/>
              <a:ext cx="505625" cy="507730"/>
            </a:xfrm>
            <a:prstGeom prst="ellipse">
              <a:avLst/>
            </a:pr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>
              <a:lvl1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defTabSz="1217613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defTabSz="1217613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defTabSz="1217613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defTabSz="1217613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endParaRPr lang="en-US" altLang="zh-CN" sz="3100">
                <a:solidFill>
                  <a:srgbClr val="FFFFFF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30" name="组合 29">
              <a:extLst>
                <a:ext uri="{FF2B5EF4-FFF2-40B4-BE49-F238E27FC236}">
                  <a16:creationId xmlns:a16="http://schemas.microsoft.com/office/drawing/2014/main" id="{4B1647A6-07CF-4DCA-A39C-820B7385751C}"/>
                </a:ext>
              </a:extLst>
            </p:cNvPr>
            <p:cNvGrpSpPr/>
            <p:nvPr/>
          </p:nvGrpSpPr>
          <p:grpSpPr>
            <a:xfrm>
              <a:off x="1035996" y="3162423"/>
              <a:ext cx="231395" cy="309160"/>
              <a:chOff x="6034088" y="4592639"/>
              <a:chExt cx="193675" cy="258763"/>
            </a:xfrm>
            <a:solidFill>
              <a:srgbClr val="00AFF0"/>
            </a:solidFill>
          </p:grpSpPr>
          <p:sp>
            <p:nvSpPr>
              <p:cNvPr id="31" name="Freeform 347">
                <a:extLst>
                  <a:ext uri="{FF2B5EF4-FFF2-40B4-BE49-F238E27FC236}">
                    <a16:creationId xmlns:a16="http://schemas.microsoft.com/office/drawing/2014/main" id="{0A9FC733-2D89-4B4B-A553-0C7FE86813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034088" y="4592639"/>
                <a:ext cx="193675" cy="258763"/>
              </a:xfrm>
              <a:custGeom>
                <a:avLst/>
                <a:gdLst>
                  <a:gd name="T0" fmla="*/ 191 w 214"/>
                  <a:gd name="T1" fmla="*/ 20 h 289"/>
                  <a:gd name="T2" fmla="*/ 178 w 214"/>
                  <a:gd name="T3" fmla="*/ 20 h 289"/>
                  <a:gd name="T4" fmla="*/ 178 w 214"/>
                  <a:gd name="T5" fmla="*/ 11 h 289"/>
                  <a:gd name="T6" fmla="*/ 167 w 214"/>
                  <a:gd name="T7" fmla="*/ 0 h 289"/>
                  <a:gd name="T8" fmla="*/ 155 w 214"/>
                  <a:gd name="T9" fmla="*/ 11 h 289"/>
                  <a:gd name="T10" fmla="*/ 155 w 214"/>
                  <a:gd name="T11" fmla="*/ 20 h 289"/>
                  <a:gd name="T12" fmla="*/ 118 w 214"/>
                  <a:gd name="T13" fmla="*/ 20 h 289"/>
                  <a:gd name="T14" fmla="*/ 118 w 214"/>
                  <a:gd name="T15" fmla="*/ 11 h 289"/>
                  <a:gd name="T16" fmla="*/ 107 w 214"/>
                  <a:gd name="T17" fmla="*/ 0 h 289"/>
                  <a:gd name="T18" fmla="*/ 96 w 214"/>
                  <a:gd name="T19" fmla="*/ 11 h 289"/>
                  <a:gd name="T20" fmla="*/ 96 w 214"/>
                  <a:gd name="T21" fmla="*/ 20 h 289"/>
                  <a:gd name="T22" fmla="*/ 59 w 214"/>
                  <a:gd name="T23" fmla="*/ 20 h 289"/>
                  <a:gd name="T24" fmla="*/ 59 w 214"/>
                  <a:gd name="T25" fmla="*/ 11 h 289"/>
                  <a:gd name="T26" fmla="*/ 48 w 214"/>
                  <a:gd name="T27" fmla="*/ 0 h 289"/>
                  <a:gd name="T28" fmla="*/ 36 w 214"/>
                  <a:gd name="T29" fmla="*/ 11 h 289"/>
                  <a:gd name="T30" fmla="*/ 36 w 214"/>
                  <a:gd name="T31" fmla="*/ 20 h 289"/>
                  <a:gd name="T32" fmla="*/ 24 w 214"/>
                  <a:gd name="T33" fmla="*/ 20 h 289"/>
                  <a:gd name="T34" fmla="*/ 0 w 214"/>
                  <a:gd name="T35" fmla="*/ 43 h 289"/>
                  <a:gd name="T36" fmla="*/ 0 w 214"/>
                  <a:gd name="T37" fmla="*/ 266 h 289"/>
                  <a:gd name="T38" fmla="*/ 24 w 214"/>
                  <a:gd name="T39" fmla="*/ 289 h 289"/>
                  <a:gd name="T40" fmla="*/ 191 w 214"/>
                  <a:gd name="T41" fmla="*/ 289 h 289"/>
                  <a:gd name="T42" fmla="*/ 214 w 214"/>
                  <a:gd name="T43" fmla="*/ 266 h 289"/>
                  <a:gd name="T44" fmla="*/ 214 w 214"/>
                  <a:gd name="T45" fmla="*/ 43 h 289"/>
                  <a:gd name="T46" fmla="*/ 191 w 214"/>
                  <a:gd name="T47" fmla="*/ 20 h 289"/>
                  <a:gd name="T48" fmla="*/ 191 w 214"/>
                  <a:gd name="T49" fmla="*/ 264 h 289"/>
                  <a:gd name="T50" fmla="*/ 23 w 214"/>
                  <a:gd name="T51" fmla="*/ 264 h 289"/>
                  <a:gd name="T52" fmla="*/ 23 w 214"/>
                  <a:gd name="T53" fmla="*/ 45 h 289"/>
                  <a:gd name="T54" fmla="*/ 36 w 214"/>
                  <a:gd name="T55" fmla="*/ 45 h 289"/>
                  <a:gd name="T56" fmla="*/ 36 w 214"/>
                  <a:gd name="T57" fmla="*/ 52 h 289"/>
                  <a:gd name="T58" fmla="*/ 48 w 214"/>
                  <a:gd name="T59" fmla="*/ 63 h 289"/>
                  <a:gd name="T60" fmla="*/ 59 w 214"/>
                  <a:gd name="T61" fmla="*/ 52 h 289"/>
                  <a:gd name="T62" fmla="*/ 59 w 214"/>
                  <a:gd name="T63" fmla="*/ 45 h 289"/>
                  <a:gd name="T64" fmla="*/ 96 w 214"/>
                  <a:gd name="T65" fmla="*/ 45 h 289"/>
                  <a:gd name="T66" fmla="*/ 96 w 214"/>
                  <a:gd name="T67" fmla="*/ 52 h 289"/>
                  <a:gd name="T68" fmla="*/ 107 w 214"/>
                  <a:gd name="T69" fmla="*/ 63 h 289"/>
                  <a:gd name="T70" fmla="*/ 118 w 214"/>
                  <a:gd name="T71" fmla="*/ 52 h 289"/>
                  <a:gd name="T72" fmla="*/ 118 w 214"/>
                  <a:gd name="T73" fmla="*/ 45 h 289"/>
                  <a:gd name="T74" fmla="*/ 155 w 214"/>
                  <a:gd name="T75" fmla="*/ 45 h 289"/>
                  <a:gd name="T76" fmla="*/ 155 w 214"/>
                  <a:gd name="T77" fmla="*/ 52 h 289"/>
                  <a:gd name="T78" fmla="*/ 167 w 214"/>
                  <a:gd name="T79" fmla="*/ 63 h 289"/>
                  <a:gd name="T80" fmla="*/ 178 w 214"/>
                  <a:gd name="T81" fmla="*/ 52 h 289"/>
                  <a:gd name="T82" fmla="*/ 178 w 214"/>
                  <a:gd name="T83" fmla="*/ 45 h 289"/>
                  <a:gd name="T84" fmla="*/ 191 w 214"/>
                  <a:gd name="T85" fmla="*/ 45 h 289"/>
                  <a:gd name="T86" fmla="*/ 191 w 214"/>
                  <a:gd name="T87" fmla="*/ 264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14" h="289">
                    <a:moveTo>
                      <a:pt x="191" y="20"/>
                    </a:moveTo>
                    <a:cubicBezTo>
                      <a:pt x="178" y="20"/>
                      <a:pt x="178" y="20"/>
                      <a:pt x="178" y="20"/>
                    </a:cubicBezTo>
                    <a:cubicBezTo>
                      <a:pt x="178" y="11"/>
                      <a:pt x="178" y="11"/>
                      <a:pt x="178" y="11"/>
                    </a:cubicBezTo>
                    <a:cubicBezTo>
                      <a:pt x="178" y="5"/>
                      <a:pt x="173" y="0"/>
                      <a:pt x="167" y="0"/>
                    </a:cubicBezTo>
                    <a:cubicBezTo>
                      <a:pt x="160" y="0"/>
                      <a:pt x="155" y="5"/>
                      <a:pt x="155" y="11"/>
                    </a:cubicBezTo>
                    <a:cubicBezTo>
                      <a:pt x="155" y="20"/>
                      <a:pt x="155" y="20"/>
                      <a:pt x="155" y="20"/>
                    </a:cubicBezTo>
                    <a:cubicBezTo>
                      <a:pt x="118" y="20"/>
                      <a:pt x="118" y="20"/>
                      <a:pt x="118" y="20"/>
                    </a:cubicBezTo>
                    <a:cubicBezTo>
                      <a:pt x="118" y="11"/>
                      <a:pt x="118" y="11"/>
                      <a:pt x="118" y="11"/>
                    </a:cubicBezTo>
                    <a:cubicBezTo>
                      <a:pt x="118" y="5"/>
                      <a:pt x="113" y="0"/>
                      <a:pt x="107" y="0"/>
                    </a:cubicBezTo>
                    <a:cubicBezTo>
                      <a:pt x="101" y="0"/>
                      <a:pt x="96" y="5"/>
                      <a:pt x="96" y="11"/>
                    </a:cubicBezTo>
                    <a:cubicBezTo>
                      <a:pt x="96" y="20"/>
                      <a:pt x="96" y="20"/>
                      <a:pt x="96" y="20"/>
                    </a:cubicBezTo>
                    <a:cubicBezTo>
                      <a:pt x="59" y="20"/>
                      <a:pt x="59" y="20"/>
                      <a:pt x="59" y="20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59" y="5"/>
                      <a:pt x="54" y="0"/>
                      <a:pt x="48" y="0"/>
                    </a:cubicBezTo>
                    <a:cubicBezTo>
                      <a:pt x="41" y="0"/>
                      <a:pt x="36" y="5"/>
                      <a:pt x="36" y="11"/>
                    </a:cubicBezTo>
                    <a:cubicBezTo>
                      <a:pt x="36" y="20"/>
                      <a:pt x="36" y="20"/>
                      <a:pt x="36" y="20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11" y="20"/>
                      <a:pt x="0" y="30"/>
                      <a:pt x="0" y="43"/>
                    </a:cubicBezTo>
                    <a:cubicBezTo>
                      <a:pt x="0" y="266"/>
                      <a:pt x="0" y="266"/>
                      <a:pt x="0" y="266"/>
                    </a:cubicBezTo>
                    <a:cubicBezTo>
                      <a:pt x="0" y="278"/>
                      <a:pt x="11" y="289"/>
                      <a:pt x="24" y="289"/>
                    </a:cubicBezTo>
                    <a:cubicBezTo>
                      <a:pt x="191" y="289"/>
                      <a:pt x="191" y="289"/>
                      <a:pt x="191" y="289"/>
                    </a:cubicBezTo>
                    <a:cubicBezTo>
                      <a:pt x="204" y="289"/>
                      <a:pt x="214" y="278"/>
                      <a:pt x="214" y="266"/>
                    </a:cubicBezTo>
                    <a:cubicBezTo>
                      <a:pt x="214" y="43"/>
                      <a:pt x="214" y="43"/>
                      <a:pt x="214" y="43"/>
                    </a:cubicBezTo>
                    <a:cubicBezTo>
                      <a:pt x="214" y="30"/>
                      <a:pt x="204" y="20"/>
                      <a:pt x="191" y="20"/>
                    </a:cubicBezTo>
                    <a:close/>
                    <a:moveTo>
                      <a:pt x="191" y="264"/>
                    </a:moveTo>
                    <a:cubicBezTo>
                      <a:pt x="23" y="264"/>
                      <a:pt x="23" y="264"/>
                      <a:pt x="23" y="264"/>
                    </a:cubicBezTo>
                    <a:cubicBezTo>
                      <a:pt x="23" y="45"/>
                      <a:pt x="23" y="45"/>
                      <a:pt x="23" y="45"/>
                    </a:cubicBezTo>
                    <a:cubicBezTo>
                      <a:pt x="36" y="45"/>
                      <a:pt x="36" y="45"/>
                      <a:pt x="36" y="45"/>
                    </a:cubicBezTo>
                    <a:cubicBezTo>
                      <a:pt x="36" y="52"/>
                      <a:pt x="36" y="52"/>
                      <a:pt x="36" y="52"/>
                    </a:cubicBezTo>
                    <a:cubicBezTo>
                      <a:pt x="36" y="58"/>
                      <a:pt x="41" y="63"/>
                      <a:pt x="48" y="63"/>
                    </a:cubicBezTo>
                    <a:cubicBezTo>
                      <a:pt x="54" y="63"/>
                      <a:pt x="59" y="58"/>
                      <a:pt x="59" y="52"/>
                    </a:cubicBezTo>
                    <a:cubicBezTo>
                      <a:pt x="59" y="45"/>
                      <a:pt x="59" y="45"/>
                      <a:pt x="59" y="45"/>
                    </a:cubicBezTo>
                    <a:cubicBezTo>
                      <a:pt x="96" y="45"/>
                      <a:pt x="96" y="45"/>
                      <a:pt x="96" y="45"/>
                    </a:cubicBezTo>
                    <a:cubicBezTo>
                      <a:pt x="96" y="52"/>
                      <a:pt x="96" y="52"/>
                      <a:pt x="96" y="52"/>
                    </a:cubicBezTo>
                    <a:cubicBezTo>
                      <a:pt x="96" y="58"/>
                      <a:pt x="101" y="63"/>
                      <a:pt x="107" y="63"/>
                    </a:cubicBezTo>
                    <a:cubicBezTo>
                      <a:pt x="113" y="63"/>
                      <a:pt x="118" y="58"/>
                      <a:pt x="118" y="52"/>
                    </a:cubicBezTo>
                    <a:cubicBezTo>
                      <a:pt x="118" y="45"/>
                      <a:pt x="118" y="45"/>
                      <a:pt x="118" y="45"/>
                    </a:cubicBezTo>
                    <a:cubicBezTo>
                      <a:pt x="155" y="45"/>
                      <a:pt x="155" y="45"/>
                      <a:pt x="155" y="45"/>
                    </a:cubicBezTo>
                    <a:cubicBezTo>
                      <a:pt x="155" y="52"/>
                      <a:pt x="155" y="52"/>
                      <a:pt x="155" y="52"/>
                    </a:cubicBezTo>
                    <a:cubicBezTo>
                      <a:pt x="155" y="58"/>
                      <a:pt x="160" y="63"/>
                      <a:pt x="167" y="63"/>
                    </a:cubicBezTo>
                    <a:cubicBezTo>
                      <a:pt x="173" y="63"/>
                      <a:pt x="178" y="58"/>
                      <a:pt x="178" y="52"/>
                    </a:cubicBezTo>
                    <a:cubicBezTo>
                      <a:pt x="178" y="45"/>
                      <a:pt x="178" y="45"/>
                      <a:pt x="178" y="45"/>
                    </a:cubicBezTo>
                    <a:cubicBezTo>
                      <a:pt x="191" y="45"/>
                      <a:pt x="191" y="45"/>
                      <a:pt x="191" y="45"/>
                    </a:cubicBezTo>
                    <a:lnTo>
                      <a:pt x="191" y="26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lIns="114924" tIns="57462" rIns="114924" bIns="57462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255">
                  <a:latin typeface="+mn-lt"/>
                  <a:ea typeface="+mn-ea"/>
                </a:endParaRPr>
              </a:p>
            </p:txBody>
          </p:sp>
          <p:sp>
            <p:nvSpPr>
              <p:cNvPr id="32" name="Rectangle 348">
                <a:extLst>
                  <a:ext uri="{FF2B5EF4-FFF2-40B4-BE49-F238E27FC236}">
                    <a16:creationId xmlns:a16="http://schemas.microsoft.com/office/drawing/2014/main" id="{C5AA37FB-2D4C-4892-A722-2182A14A8A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76951" y="4675189"/>
                <a:ext cx="107950" cy="142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114924" tIns="57462" rIns="114924" bIns="57462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255">
                  <a:latin typeface="+mn-lt"/>
                  <a:ea typeface="+mn-ea"/>
                </a:endParaRPr>
              </a:p>
            </p:txBody>
          </p:sp>
          <p:sp>
            <p:nvSpPr>
              <p:cNvPr id="33" name="Rectangle 349">
                <a:extLst>
                  <a:ext uri="{FF2B5EF4-FFF2-40B4-BE49-F238E27FC236}">
                    <a16:creationId xmlns:a16="http://schemas.microsoft.com/office/drawing/2014/main" id="{919EB6EC-F172-4B65-9DA8-05C6D836A6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76951" y="4711701"/>
                <a:ext cx="107950" cy="142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114924" tIns="57462" rIns="114924" bIns="57462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255">
                  <a:latin typeface="+mn-lt"/>
                  <a:ea typeface="+mn-ea"/>
                </a:endParaRPr>
              </a:p>
            </p:txBody>
          </p:sp>
          <p:sp>
            <p:nvSpPr>
              <p:cNvPr id="34" name="Rectangle 350">
                <a:extLst>
                  <a:ext uri="{FF2B5EF4-FFF2-40B4-BE49-F238E27FC236}">
                    <a16:creationId xmlns:a16="http://schemas.microsoft.com/office/drawing/2014/main" id="{4AB9245E-410C-4D51-96C1-6FF63039FB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76951" y="4748214"/>
                <a:ext cx="107950" cy="142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114924" tIns="57462" rIns="114924" bIns="57462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255">
                  <a:latin typeface="+mn-lt"/>
                  <a:ea typeface="+mn-ea"/>
                </a:endParaRPr>
              </a:p>
            </p:txBody>
          </p:sp>
          <p:sp>
            <p:nvSpPr>
              <p:cNvPr id="35" name="Rectangle 351">
                <a:extLst>
                  <a:ext uri="{FF2B5EF4-FFF2-40B4-BE49-F238E27FC236}">
                    <a16:creationId xmlns:a16="http://schemas.microsoft.com/office/drawing/2014/main" id="{3FD30408-121C-464F-B69F-9BFE89E0A00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76951" y="4784726"/>
                <a:ext cx="107950" cy="158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114924" tIns="57462" rIns="114924" bIns="57462"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255">
                  <a:latin typeface="+mn-lt"/>
                  <a:ea typeface="+mn-ea"/>
                </a:endParaRPr>
              </a:p>
            </p:txBody>
          </p:sp>
        </p:grpSp>
      </p:grpSp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9EC3D752-1F59-497F-9B90-D4C51562AFF7}"/>
              </a:ext>
            </a:extLst>
          </p:cNvPr>
          <p:cNvSpPr txBox="1"/>
          <p:nvPr/>
        </p:nvSpPr>
        <p:spPr>
          <a:xfrm>
            <a:off x="7772400" y="3398838"/>
            <a:ext cx="4084638" cy="1714500"/>
          </a:xfrm>
          <a:prstGeom prst="rect">
            <a:avLst/>
          </a:prstGeom>
        </p:spPr>
        <p:txBody>
          <a:bodyPr lIns="121682" tIns="60841" rIns="121682" bIns="60841"/>
          <a:lstStyle/>
          <a:p>
            <a:pPr algn="just">
              <a:spcBef>
                <a:spcPct val="20000"/>
              </a:spcBef>
            </a:pPr>
            <a:r>
              <a:rPr lang="zh-CN" altLang="en-US" sz="1600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宋体" panose="02010600030101010101" pitchFamily="2" charset="-122"/>
              </a:rPr>
              <a:t>Add your words here according to your need to draw the text box size. Please read the instructions and more work at the end of the manual template.</a:t>
            </a:r>
          </a:p>
        </p:txBody>
      </p:sp>
      <p:sp>
        <p:nvSpPr>
          <p:cNvPr id="8219" name="文本框 43">
            <a:extLst>
              <a:ext uri="{FF2B5EF4-FFF2-40B4-BE49-F238E27FC236}">
                <a16:creationId xmlns:a16="http://schemas.microsoft.com/office/drawing/2014/main" id="{FDF68962-A463-425F-A605-CE0E7644BA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99388" y="2954338"/>
            <a:ext cx="29559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 sz="2400" b="1">
                <a:solidFill>
                  <a:srgbClr val="2626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</a:p>
        </p:txBody>
      </p:sp>
      <p:sp>
        <p:nvSpPr>
          <p:cNvPr id="8220" name="矩形 3">
            <a:extLst>
              <a:ext uri="{FF2B5EF4-FFF2-40B4-BE49-F238E27FC236}">
                <a16:creationId xmlns:a16="http://schemas.microsoft.com/office/drawing/2014/main" id="{15F2760B-C447-4A76-A37B-7C20FBCA02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9400" y="158750"/>
            <a:ext cx="13557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zh-CN" altLang="en-US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</a:p>
        </p:txBody>
      </p:sp>
      <p:pic>
        <p:nvPicPr>
          <p:cNvPr id="8221" name="图片 1">
            <a:extLst>
              <a:ext uri="{FF2B5EF4-FFF2-40B4-BE49-F238E27FC236}">
                <a16:creationId xmlns:a16="http://schemas.microsoft.com/office/drawing/2014/main" id="{CDD233B6-28D3-47FE-849E-21039C5C13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8988" y="2406650"/>
            <a:ext cx="4362450" cy="264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18" name="组合 8">
            <a:extLst>
              <a:ext uri="{FF2B5EF4-FFF2-40B4-BE49-F238E27FC236}">
                <a16:creationId xmlns:a16="http://schemas.microsoft.com/office/drawing/2014/main" id="{D093C2FF-4E2A-4537-A264-0AEC22A3396C}"/>
              </a:ext>
            </a:extLst>
          </p:cNvPr>
          <p:cNvGrpSpPr>
            <a:grpSpLocks/>
          </p:cNvGrpSpPr>
          <p:nvPr/>
        </p:nvGrpSpPr>
        <p:grpSpPr bwMode="auto">
          <a:xfrm>
            <a:off x="4600575" y="420688"/>
            <a:ext cx="3017838" cy="0"/>
            <a:chOff x="4600575" y="419844"/>
            <a:chExt cx="3017401" cy="0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25A3F3AC-D44B-48E2-A6C2-37C57BED27A1}"/>
                </a:ext>
              </a:extLst>
            </p:cNvPr>
            <p:cNvCxnSpPr/>
            <p:nvPr/>
          </p:nvCxnSpPr>
          <p:spPr>
            <a:xfrm>
              <a:off x="4600575" y="419844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34EDD39E-B869-4399-AE84-EF33C8AC1655}"/>
                </a:ext>
              </a:extLst>
            </p:cNvPr>
            <p:cNvCxnSpPr/>
            <p:nvPr/>
          </p:nvCxnSpPr>
          <p:spPr>
            <a:xfrm>
              <a:off x="6979893" y="419844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21" name="组合 12">
            <a:extLst>
              <a:ext uri="{FF2B5EF4-FFF2-40B4-BE49-F238E27FC236}">
                <a16:creationId xmlns:a16="http://schemas.microsoft.com/office/drawing/2014/main" id="{07AA6B46-0CF2-4418-87C6-792EE2447DD3}"/>
              </a:ext>
            </a:extLst>
          </p:cNvPr>
          <p:cNvGrpSpPr>
            <a:grpSpLocks/>
          </p:cNvGrpSpPr>
          <p:nvPr/>
        </p:nvGrpSpPr>
        <p:grpSpPr bwMode="auto">
          <a:xfrm>
            <a:off x="1962150" y="1828800"/>
            <a:ext cx="7905750" cy="3908425"/>
            <a:chOff x="160384" y="1904640"/>
            <a:chExt cx="6703087" cy="3908926"/>
          </a:xfrm>
        </p:grpSpPr>
        <p:grpSp>
          <p:nvGrpSpPr>
            <p:cNvPr id="9222" name="组合 13">
              <a:extLst>
                <a:ext uri="{FF2B5EF4-FFF2-40B4-BE49-F238E27FC236}">
                  <a16:creationId xmlns:a16="http://schemas.microsoft.com/office/drawing/2014/main" id="{3281E339-4A76-4B1F-B002-A2901F294D2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66432" y="2517659"/>
              <a:ext cx="1107872" cy="2699569"/>
              <a:chOff x="1566432" y="2517659"/>
              <a:chExt cx="1107872" cy="2699569"/>
            </a:xfrm>
          </p:grpSpPr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89A0BC00-2F78-4FDB-A107-B35FD1095824}"/>
                  </a:ext>
                </a:extLst>
              </p:cNvPr>
              <p:cNvCxnSpPr/>
              <p:nvPr/>
            </p:nvCxnSpPr>
            <p:spPr>
              <a:xfrm>
                <a:off x="2148428" y="2517494"/>
                <a:ext cx="526286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AA82B5F2-1DB0-472B-9BDF-182C6464E281}"/>
                  </a:ext>
                </a:extLst>
              </p:cNvPr>
              <p:cNvCxnSpPr/>
              <p:nvPr/>
            </p:nvCxnSpPr>
            <p:spPr>
              <a:xfrm>
                <a:off x="2148428" y="3876568"/>
                <a:ext cx="526286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8AA8F05B-E9A3-4C9D-B245-0EADFBF8FB8D}"/>
                  </a:ext>
                </a:extLst>
              </p:cNvPr>
              <p:cNvCxnSpPr/>
              <p:nvPr/>
            </p:nvCxnSpPr>
            <p:spPr>
              <a:xfrm>
                <a:off x="2148428" y="5216590"/>
                <a:ext cx="526286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5867A8A5-0629-4664-8111-A6F054F95D96}"/>
                  </a:ext>
                </a:extLst>
              </p:cNvPr>
              <p:cNvCxnSpPr/>
              <p:nvPr/>
            </p:nvCxnSpPr>
            <p:spPr>
              <a:xfrm>
                <a:off x="2148428" y="2517494"/>
                <a:ext cx="0" cy="2699096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>
                <a:extLst>
                  <a:ext uri="{FF2B5EF4-FFF2-40B4-BE49-F238E27FC236}">
                    <a16:creationId xmlns:a16="http://schemas.microsoft.com/office/drawing/2014/main" id="{8CE4D938-C5E9-4C98-88EF-25077FE176AB}"/>
                  </a:ext>
                </a:extLst>
              </p:cNvPr>
              <p:cNvCxnSpPr/>
              <p:nvPr/>
            </p:nvCxnSpPr>
            <p:spPr>
              <a:xfrm>
                <a:off x="1566956" y="3876568"/>
                <a:ext cx="581472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任意多边形 14">
              <a:extLst>
                <a:ext uri="{FF2B5EF4-FFF2-40B4-BE49-F238E27FC236}">
                  <a16:creationId xmlns:a16="http://schemas.microsoft.com/office/drawing/2014/main" id="{3109F1AE-1994-4B75-81D0-C34B65CA4CA8}"/>
                </a:ext>
              </a:extLst>
            </p:cNvPr>
            <p:cNvSpPr/>
            <p:nvPr/>
          </p:nvSpPr>
          <p:spPr>
            <a:xfrm>
              <a:off x="160384" y="3587606"/>
              <a:ext cx="1406572" cy="558872"/>
            </a:xfrm>
            <a:custGeom>
              <a:avLst/>
              <a:gdLst>
                <a:gd name="connsiteX0" fmla="*/ 0 w 2634257"/>
                <a:gd name="connsiteY0" fmla="*/ 0 h 803127"/>
                <a:gd name="connsiteX1" fmla="*/ 2634257 w 2634257"/>
                <a:gd name="connsiteY1" fmla="*/ 0 h 803127"/>
                <a:gd name="connsiteX2" fmla="*/ 2634257 w 2634257"/>
                <a:gd name="connsiteY2" fmla="*/ 803127 h 803127"/>
                <a:gd name="connsiteX3" fmla="*/ 0 w 2634257"/>
                <a:gd name="connsiteY3" fmla="*/ 803127 h 803127"/>
                <a:gd name="connsiteX4" fmla="*/ 0 w 2634257"/>
                <a:gd name="connsiteY4" fmla="*/ 0 h 803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4257" h="803127">
                  <a:moveTo>
                    <a:pt x="0" y="0"/>
                  </a:moveTo>
                  <a:lnTo>
                    <a:pt x="2634257" y="0"/>
                  </a:lnTo>
                  <a:lnTo>
                    <a:pt x="2634257" y="803127"/>
                  </a:lnTo>
                  <a:lnTo>
                    <a:pt x="0" y="8031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A769F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31115" tIns="31115" rIns="31115" bIns="31115" spcCol="1270" anchor="ctr"/>
            <a:lstStyle/>
            <a:p>
              <a:pPr algn="ctr" defTabSz="2178050" fontAlgn="auto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zh-CN" altLang="en-US" sz="4900" dirty="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49293DCA-1354-404D-9AEE-EC808CFF879B}"/>
                </a:ext>
              </a:extLst>
            </p:cNvPr>
            <p:cNvCxnSpPr/>
            <p:nvPr/>
          </p:nvCxnSpPr>
          <p:spPr>
            <a:xfrm>
              <a:off x="4489125" y="2519082"/>
              <a:ext cx="301504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230" name="组合 16">
              <a:extLst>
                <a:ext uri="{FF2B5EF4-FFF2-40B4-BE49-F238E27FC236}">
                  <a16:creationId xmlns:a16="http://schemas.microsoft.com/office/drawing/2014/main" id="{6344F985-90AE-4DDC-A8C3-84000F9577F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91075" y="1904640"/>
              <a:ext cx="2072396" cy="1225348"/>
              <a:chOff x="4638675" y="1904640"/>
              <a:chExt cx="2072396" cy="1225348"/>
            </a:xfrm>
          </p:grpSpPr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D1679596-594F-47E2-B8C4-F39DA64D97F8}"/>
                  </a:ext>
                </a:extLst>
              </p:cNvPr>
              <p:cNvCxnSpPr/>
              <p:nvPr/>
            </p:nvCxnSpPr>
            <p:spPr>
              <a:xfrm>
                <a:off x="4638229" y="2184076"/>
                <a:ext cx="0" cy="668424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DD9ACFE8-5725-4649-A65A-7C1977B6F227}"/>
                  </a:ext>
                </a:extLst>
              </p:cNvPr>
              <p:cNvCxnSpPr/>
              <p:nvPr/>
            </p:nvCxnSpPr>
            <p:spPr>
              <a:xfrm>
                <a:off x="4638229" y="2185664"/>
                <a:ext cx="240935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>
                <a:extLst>
                  <a:ext uri="{FF2B5EF4-FFF2-40B4-BE49-F238E27FC236}">
                    <a16:creationId xmlns:a16="http://schemas.microsoft.com/office/drawing/2014/main" id="{B434BA10-C95C-40A0-9B86-3F46090744C3}"/>
                  </a:ext>
                </a:extLst>
              </p:cNvPr>
              <p:cNvCxnSpPr/>
              <p:nvPr/>
            </p:nvCxnSpPr>
            <p:spPr>
              <a:xfrm>
                <a:off x="4638229" y="2852499"/>
                <a:ext cx="240935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任意多边形 37">
                <a:extLst>
                  <a:ext uri="{FF2B5EF4-FFF2-40B4-BE49-F238E27FC236}">
                    <a16:creationId xmlns:a16="http://schemas.microsoft.com/office/drawing/2014/main" id="{5B71C44E-3F8D-4B49-8ECB-2C16E061A547}"/>
                  </a:ext>
                </a:extLst>
              </p:cNvPr>
              <p:cNvSpPr/>
              <p:nvPr/>
            </p:nvSpPr>
            <p:spPr>
              <a:xfrm>
                <a:off x="4879164" y="1904640"/>
                <a:ext cx="1831907" cy="558872"/>
              </a:xfrm>
              <a:custGeom>
                <a:avLst/>
                <a:gdLst>
                  <a:gd name="connsiteX0" fmla="*/ 0 w 2634257"/>
                  <a:gd name="connsiteY0" fmla="*/ 0 h 803127"/>
                  <a:gd name="connsiteX1" fmla="*/ 2634257 w 2634257"/>
                  <a:gd name="connsiteY1" fmla="*/ 0 h 803127"/>
                  <a:gd name="connsiteX2" fmla="*/ 2634257 w 2634257"/>
                  <a:gd name="connsiteY2" fmla="*/ 803127 h 803127"/>
                  <a:gd name="connsiteX3" fmla="*/ 0 w 2634257"/>
                  <a:gd name="connsiteY3" fmla="*/ 803127 h 803127"/>
                  <a:gd name="connsiteX4" fmla="*/ 0 w 2634257"/>
                  <a:gd name="connsiteY4" fmla="*/ 0 h 803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34257" h="803127">
                    <a:moveTo>
                      <a:pt x="0" y="0"/>
                    </a:moveTo>
                    <a:lnTo>
                      <a:pt x="2634257" y="0"/>
                    </a:lnTo>
                    <a:lnTo>
                      <a:pt x="2634257" y="803127"/>
                    </a:lnTo>
                    <a:lnTo>
                      <a:pt x="0" y="8031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lIns="31115" tIns="31115" rIns="31115" bIns="31115" spcCol="1270" anchor="ctr"/>
              <a:lstStyle/>
              <a:p>
                <a:pPr algn="ctr" defTabSz="2178050" fontAlgn="auto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endParaRPr lang="zh-CN" altLang="en-US" sz="4900" dirty="0"/>
              </a:p>
            </p:txBody>
          </p:sp>
          <p:sp>
            <p:nvSpPr>
              <p:cNvPr id="39" name="任意多边形 38">
                <a:extLst>
                  <a:ext uri="{FF2B5EF4-FFF2-40B4-BE49-F238E27FC236}">
                    <a16:creationId xmlns:a16="http://schemas.microsoft.com/office/drawing/2014/main" id="{C6FC42D9-EC58-4828-9C3D-D0CD4CC6C91C}"/>
                  </a:ext>
                </a:extLst>
              </p:cNvPr>
              <p:cNvSpPr/>
              <p:nvPr/>
            </p:nvSpPr>
            <p:spPr>
              <a:xfrm>
                <a:off x="4879164" y="2571475"/>
                <a:ext cx="1831907" cy="558872"/>
              </a:xfrm>
              <a:custGeom>
                <a:avLst/>
                <a:gdLst>
                  <a:gd name="connsiteX0" fmla="*/ 0 w 2634257"/>
                  <a:gd name="connsiteY0" fmla="*/ 0 h 803127"/>
                  <a:gd name="connsiteX1" fmla="*/ 2634257 w 2634257"/>
                  <a:gd name="connsiteY1" fmla="*/ 0 h 803127"/>
                  <a:gd name="connsiteX2" fmla="*/ 2634257 w 2634257"/>
                  <a:gd name="connsiteY2" fmla="*/ 803127 h 803127"/>
                  <a:gd name="connsiteX3" fmla="*/ 0 w 2634257"/>
                  <a:gd name="connsiteY3" fmla="*/ 803127 h 803127"/>
                  <a:gd name="connsiteX4" fmla="*/ 0 w 2634257"/>
                  <a:gd name="connsiteY4" fmla="*/ 0 h 803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34257" h="803127">
                    <a:moveTo>
                      <a:pt x="0" y="0"/>
                    </a:moveTo>
                    <a:lnTo>
                      <a:pt x="2634257" y="0"/>
                    </a:lnTo>
                    <a:lnTo>
                      <a:pt x="2634257" y="803127"/>
                    </a:lnTo>
                    <a:lnTo>
                      <a:pt x="0" y="8031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lIns="31115" tIns="31115" rIns="31115" bIns="31115" spcCol="1270" anchor="ctr"/>
              <a:lstStyle/>
              <a:p>
                <a:pPr algn="ctr" defTabSz="2178050" fontAlgn="auto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endParaRPr lang="zh-CN" altLang="en-US" sz="4900" dirty="0"/>
              </a:p>
            </p:txBody>
          </p:sp>
        </p:grpSp>
        <p:grpSp>
          <p:nvGrpSpPr>
            <p:cNvPr id="9236" name="组合 17">
              <a:extLst>
                <a:ext uri="{FF2B5EF4-FFF2-40B4-BE49-F238E27FC236}">
                  <a16:creationId xmlns:a16="http://schemas.microsoft.com/office/drawing/2014/main" id="{9FCC7B9E-4CFE-4537-9A4D-DF9C0E16ACD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91075" y="3264243"/>
              <a:ext cx="2072396" cy="1225348"/>
              <a:chOff x="4638675" y="3264243"/>
              <a:chExt cx="2072396" cy="1225348"/>
            </a:xfrm>
          </p:grpSpPr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26073B44-3172-4735-AE8E-502BBC685A67}"/>
                  </a:ext>
                </a:extLst>
              </p:cNvPr>
              <p:cNvCxnSpPr/>
              <p:nvPr/>
            </p:nvCxnSpPr>
            <p:spPr>
              <a:xfrm>
                <a:off x="4638229" y="3543150"/>
                <a:ext cx="0" cy="668424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>
                <a:extLst>
                  <a:ext uri="{FF2B5EF4-FFF2-40B4-BE49-F238E27FC236}">
                    <a16:creationId xmlns:a16="http://schemas.microsoft.com/office/drawing/2014/main" id="{0031829F-1258-46CF-8321-9D90DC54C372}"/>
                  </a:ext>
                </a:extLst>
              </p:cNvPr>
              <p:cNvCxnSpPr/>
              <p:nvPr/>
            </p:nvCxnSpPr>
            <p:spPr>
              <a:xfrm>
                <a:off x="4638229" y="3544738"/>
                <a:ext cx="240935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69A16C1F-F291-473F-AA6E-2D8C209B40D4}"/>
                  </a:ext>
                </a:extLst>
              </p:cNvPr>
              <p:cNvCxnSpPr/>
              <p:nvPr/>
            </p:nvCxnSpPr>
            <p:spPr>
              <a:xfrm>
                <a:off x="4638229" y="4211573"/>
                <a:ext cx="240935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任意多边形 32">
                <a:extLst>
                  <a:ext uri="{FF2B5EF4-FFF2-40B4-BE49-F238E27FC236}">
                    <a16:creationId xmlns:a16="http://schemas.microsoft.com/office/drawing/2014/main" id="{6F6FF332-C675-4DD9-AAFF-DCB7A2890BA3}"/>
                  </a:ext>
                </a:extLst>
              </p:cNvPr>
              <p:cNvSpPr/>
              <p:nvPr/>
            </p:nvSpPr>
            <p:spPr>
              <a:xfrm>
                <a:off x="4879164" y="3263714"/>
                <a:ext cx="1831907" cy="558872"/>
              </a:xfrm>
              <a:custGeom>
                <a:avLst/>
                <a:gdLst>
                  <a:gd name="connsiteX0" fmla="*/ 0 w 2634257"/>
                  <a:gd name="connsiteY0" fmla="*/ 0 h 803127"/>
                  <a:gd name="connsiteX1" fmla="*/ 2634257 w 2634257"/>
                  <a:gd name="connsiteY1" fmla="*/ 0 h 803127"/>
                  <a:gd name="connsiteX2" fmla="*/ 2634257 w 2634257"/>
                  <a:gd name="connsiteY2" fmla="*/ 803127 h 803127"/>
                  <a:gd name="connsiteX3" fmla="*/ 0 w 2634257"/>
                  <a:gd name="connsiteY3" fmla="*/ 803127 h 803127"/>
                  <a:gd name="connsiteX4" fmla="*/ 0 w 2634257"/>
                  <a:gd name="connsiteY4" fmla="*/ 0 h 803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34257" h="803127">
                    <a:moveTo>
                      <a:pt x="0" y="0"/>
                    </a:moveTo>
                    <a:lnTo>
                      <a:pt x="2634257" y="0"/>
                    </a:lnTo>
                    <a:lnTo>
                      <a:pt x="2634257" y="803127"/>
                    </a:lnTo>
                    <a:lnTo>
                      <a:pt x="0" y="8031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lIns="31115" tIns="31115" rIns="31115" bIns="31115" spcCol="1270" anchor="ctr"/>
              <a:lstStyle/>
              <a:p>
                <a:pPr algn="ctr" defTabSz="2178050" fontAlgn="auto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endParaRPr lang="zh-CN" altLang="en-US" sz="4900" dirty="0"/>
              </a:p>
            </p:txBody>
          </p:sp>
          <p:sp>
            <p:nvSpPr>
              <p:cNvPr id="34" name="任意多边形 33">
                <a:extLst>
                  <a:ext uri="{FF2B5EF4-FFF2-40B4-BE49-F238E27FC236}">
                    <a16:creationId xmlns:a16="http://schemas.microsoft.com/office/drawing/2014/main" id="{8EFF1EB2-BF4B-4A2A-A121-E0E594330D1A}"/>
                  </a:ext>
                </a:extLst>
              </p:cNvPr>
              <p:cNvSpPr/>
              <p:nvPr/>
            </p:nvSpPr>
            <p:spPr>
              <a:xfrm>
                <a:off x="4879164" y="3930549"/>
                <a:ext cx="1831907" cy="558872"/>
              </a:xfrm>
              <a:custGeom>
                <a:avLst/>
                <a:gdLst>
                  <a:gd name="connsiteX0" fmla="*/ 0 w 2634257"/>
                  <a:gd name="connsiteY0" fmla="*/ 0 h 803127"/>
                  <a:gd name="connsiteX1" fmla="*/ 2634257 w 2634257"/>
                  <a:gd name="connsiteY1" fmla="*/ 0 h 803127"/>
                  <a:gd name="connsiteX2" fmla="*/ 2634257 w 2634257"/>
                  <a:gd name="connsiteY2" fmla="*/ 803127 h 803127"/>
                  <a:gd name="connsiteX3" fmla="*/ 0 w 2634257"/>
                  <a:gd name="connsiteY3" fmla="*/ 803127 h 803127"/>
                  <a:gd name="connsiteX4" fmla="*/ 0 w 2634257"/>
                  <a:gd name="connsiteY4" fmla="*/ 0 h 803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34257" h="803127">
                    <a:moveTo>
                      <a:pt x="0" y="0"/>
                    </a:moveTo>
                    <a:lnTo>
                      <a:pt x="2634257" y="0"/>
                    </a:lnTo>
                    <a:lnTo>
                      <a:pt x="2634257" y="803127"/>
                    </a:lnTo>
                    <a:lnTo>
                      <a:pt x="0" y="8031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lIns="31115" tIns="31115" rIns="31115" bIns="31115" spcCol="1270" anchor="ctr"/>
              <a:lstStyle/>
              <a:p>
                <a:pPr algn="ctr" defTabSz="2178050" fontAlgn="auto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endParaRPr lang="zh-CN" altLang="en-US" sz="4900" dirty="0"/>
              </a:p>
            </p:txBody>
          </p:sp>
        </p:grpSp>
        <p:grpSp>
          <p:nvGrpSpPr>
            <p:cNvPr id="9242" name="组合 18">
              <a:extLst>
                <a:ext uri="{FF2B5EF4-FFF2-40B4-BE49-F238E27FC236}">
                  <a16:creationId xmlns:a16="http://schemas.microsoft.com/office/drawing/2014/main" id="{8440B6DE-1226-485B-863E-474B4B74348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91075" y="4588218"/>
              <a:ext cx="2072396" cy="1225348"/>
              <a:chOff x="4638675" y="4588218"/>
              <a:chExt cx="2072396" cy="1225348"/>
            </a:xfrm>
          </p:grpSpPr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620583C5-3514-43B0-8A52-EB4AFBA0510D}"/>
                  </a:ext>
                </a:extLst>
              </p:cNvPr>
              <p:cNvCxnSpPr/>
              <p:nvPr/>
            </p:nvCxnSpPr>
            <p:spPr>
              <a:xfrm>
                <a:off x="4638229" y="4867295"/>
                <a:ext cx="0" cy="668424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826E3CDF-C97F-44D4-A075-B600F0EBF273}"/>
                  </a:ext>
                </a:extLst>
              </p:cNvPr>
              <p:cNvCxnSpPr/>
              <p:nvPr/>
            </p:nvCxnSpPr>
            <p:spPr>
              <a:xfrm>
                <a:off x="4638229" y="4868883"/>
                <a:ext cx="240935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202A6091-A406-4F0B-86AE-0E13AF110116}"/>
                  </a:ext>
                </a:extLst>
              </p:cNvPr>
              <p:cNvCxnSpPr/>
              <p:nvPr/>
            </p:nvCxnSpPr>
            <p:spPr>
              <a:xfrm>
                <a:off x="4638229" y="5535718"/>
                <a:ext cx="240935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任意多边形 27">
                <a:extLst>
                  <a:ext uri="{FF2B5EF4-FFF2-40B4-BE49-F238E27FC236}">
                    <a16:creationId xmlns:a16="http://schemas.microsoft.com/office/drawing/2014/main" id="{8430FE59-E9E2-478C-8FCE-0C4C75D1596D}"/>
                  </a:ext>
                </a:extLst>
              </p:cNvPr>
              <p:cNvSpPr/>
              <p:nvPr/>
            </p:nvSpPr>
            <p:spPr>
              <a:xfrm>
                <a:off x="4879164" y="4587859"/>
                <a:ext cx="1831907" cy="558872"/>
              </a:xfrm>
              <a:custGeom>
                <a:avLst/>
                <a:gdLst>
                  <a:gd name="connsiteX0" fmla="*/ 0 w 2634257"/>
                  <a:gd name="connsiteY0" fmla="*/ 0 h 803127"/>
                  <a:gd name="connsiteX1" fmla="*/ 2634257 w 2634257"/>
                  <a:gd name="connsiteY1" fmla="*/ 0 h 803127"/>
                  <a:gd name="connsiteX2" fmla="*/ 2634257 w 2634257"/>
                  <a:gd name="connsiteY2" fmla="*/ 803127 h 803127"/>
                  <a:gd name="connsiteX3" fmla="*/ 0 w 2634257"/>
                  <a:gd name="connsiteY3" fmla="*/ 803127 h 803127"/>
                  <a:gd name="connsiteX4" fmla="*/ 0 w 2634257"/>
                  <a:gd name="connsiteY4" fmla="*/ 0 h 803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34257" h="803127">
                    <a:moveTo>
                      <a:pt x="0" y="0"/>
                    </a:moveTo>
                    <a:lnTo>
                      <a:pt x="2634257" y="0"/>
                    </a:lnTo>
                    <a:lnTo>
                      <a:pt x="2634257" y="803127"/>
                    </a:lnTo>
                    <a:lnTo>
                      <a:pt x="0" y="8031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lIns="31115" tIns="31115" rIns="31115" bIns="31115" spcCol="1270" anchor="ctr"/>
              <a:lstStyle/>
              <a:p>
                <a:pPr algn="ctr" defTabSz="2178050" fontAlgn="auto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endParaRPr lang="zh-CN" altLang="en-US" sz="4900" dirty="0"/>
              </a:p>
            </p:txBody>
          </p:sp>
          <p:sp>
            <p:nvSpPr>
              <p:cNvPr id="29" name="任意多边形 28">
                <a:extLst>
                  <a:ext uri="{FF2B5EF4-FFF2-40B4-BE49-F238E27FC236}">
                    <a16:creationId xmlns:a16="http://schemas.microsoft.com/office/drawing/2014/main" id="{882EF312-83FD-4A3B-8490-DB12885DB583}"/>
                  </a:ext>
                </a:extLst>
              </p:cNvPr>
              <p:cNvSpPr/>
              <p:nvPr/>
            </p:nvSpPr>
            <p:spPr>
              <a:xfrm>
                <a:off x="4879164" y="5254694"/>
                <a:ext cx="1831907" cy="558872"/>
              </a:xfrm>
              <a:custGeom>
                <a:avLst/>
                <a:gdLst>
                  <a:gd name="connsiteX0" fmla="*/ 0 w 2634257"/>
                  <a:gd name="connsiteY0" fmla="*/ 0 h 803127"/>
                  <a:gd name="connsiteX1" fmla="*/ 2634257 w 2634257"/>
                  <a:gd name="connsiteY1" fmla="*/ 0 h 803127"/>
                  <a:gd name="connsiteX2" fmla="*/ 2634257 w 2634257"/>
                  <a:gd name="connsiteY2" fmla="*/ 803127 h 803127"/>
                  <a:gd name="connsiteX3" fmla="*/ 0 w 2634257"/>
                  <a:gd name="connsiteY3" fmla="*/ 803127 h 803127"/>
                  <a:gd name="connsiteX4" fmla="*/ 0 w 2634257"/>
                  <a:gd name="connsiteY4" fmla="*/ 0 h 8031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634257" h="803127">
                    <a:moveTo>
                      <a:pt x="0" y="0"/>
                    </a:moveTo>
                    <a:lnTo>
                      <a:pt x="2634257" y="0"/>
                    </a:lnTo>
                    <a:lnTo>
                      <a:pt x="2634257" y="803127"/>
                    </a:lnTo>
                    <a:lnTo>
                      <a:pt x="0" y="8031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lIns="31115" tIns="31115" rIns="31115" bIns="31115" spcCol="1270" anchor="ctr"/>
              <a:lstStyle/>
              <a:p>
                <a:pPr algn="ctr" defTabSz="2178050" fontAlgn="auto">
                  <a:lnSpc>
                    <a:spcPct val="90000"/>
                  </a:lnSpc>
                  <a:spcAft>
                    <a:spcPct val="35000"/>
                  </a:spcAft>
                  <a:defRPr/>
                </a:pPr>
                <a:endParaRPr lang="zh-CN" altLang="en-US" sz="4900" dirty="0"/>
              </a:p>
            </p:txBody>
          </p:sp>
        </p:grpSp>
        <p:sp>
          <p:nvSpPr>
            <p:cNvPr id="20" name="任意多边形 19">
              <a:extLst>
                <a:ext uri="{FF2B5EF4-FFF2-40B4-BE49-F238E27FC236}">
                  <a16:creationId xmlns:a16="http://schemas.microsoft.com/office/drawing/2014/main" id="{787ED805-1944-4B6E-915B-066D1B7709D4}"/>
                </a:ext>
              </a:extLst>
            </p:cNvPr>
            <p:cNvSpPr/>
            <p:nvPr/>
          </p:nvSpPr>
          <p:spPr>
            <a:xfrm>
              <a:off x="2674715" y="2238058"/>
              <a:ext cx="1809026" cy="558872"/>
            </a:xfrm>
            <a:custGeom>
              <a:avLst/>
              <a:gdLst>
                <a:gd name="connsiteX0" fmla="*/ 0 w 2634257"/>
                <a:gd name="connsiteY0" fmla="*/ 0 h 803127"/>
                <a:gd name="connsiteX1" fmla="*/ 2634257 w 2634257"/>
                <a:gd name="connsiteY1" fmla="*/ 0 h 803127"/>
                <a:gd name="connsiteX2" fmla="*/ 2634257 w 2634257"/>
                <a:gd name="connsiteY2" fmla="*/ 803127 h 803127"/>
                <a:gd name="connsiteX3" fmla="*/ 0 w 2634257"/>
                <a:gd name="connsiteY3" fmla="*/ 803127 h 803127"/>
                <a:gd name="connsiteX4" fmla="*/ 0 w 2634257"/>
                <a:gd name="connsiteY4" fmla="*/ 0 h 803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4257" h="803127">
                  <a:moveTo>
                    <a:pt x="0" y="0"/>
                  </a:moveTo>
                  <a:lnTo>
                    <a:pt x="2634257" y="0"/>
                  </a:lnTo>
                  <a:lnTo>
                    <a:pt x="2634257" y="803127"/>
                  </a:lnTo>
                  <a:lnTo>
                    <a:pt x="0" y="8031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31115" tIns="31115" rIns="31115" bIns="31115" spcCol="1270" anchor="ctr"/>
            <a:lstStyle/>
            <a:p>
              <a:pPr algn="ctr" defTabSz="2178050" fontAlgn="auto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zh-CN" altLang="en-US" sz="4900" dirty="0"/>
            </a:p>
          </p:txBody>
        </p:sp>
        <p:sp>
          <p:nvSpPr>
            <p:cNvPr id="21" name="任意多边形 20">
              <a:extLst>
                <a:ext uri="{FF2B5EF4-FFF2-40B4-BE49-F238E27FC236}">
                  <a16:creationId xmlns:a16="http://schemas.microsoft.com/office/drawing/2014/main" id="{78DC830D-FB4C-46E4-9C70-E0E0CCF47D6D}"/>
                </a:ext>
              </a:extLst>
            </p:cNvPr>
            <p:cNvSpPr/>
            <p:nvPr/>
          </p:nvSpPr>
          <p:spPr>
            <a:xfrm>
              <a:off x="2674715" y="3579668"/>
              <a:ext cx="1809026" cy="557283"/>
            </a:xfrm>
            <a:custGeom>
              <a:avLst/>
              <a:gdLst>
                <a:gd name="connsiteX0" fmla="*/ 0 w 2634257"/>
                <a:gd name="connsiteY0" fmla="*/ 0 h 803127"/>
                <a:gd name="connsiteX1" fmla="*/ 2634257 w 2634257"/>
                <a:gd name="connsiteY1" fmla="*/ 0 h 803127"/>
                <a:gd name="connsiteX2" fmla="*/ 2634257 w 2634257"/>
                <a:gd name="connsiteY2" fmla="*/ 803127 h 803127"/>
                <a:gd name="connsiteX3" fmla="*/ 0 w 2634257"/>
                <a:gd name="connsiteY3" fmla="*/ 803127 h 803127"/>
                <a:gd name="connsiteX4" fmla="*/ 0 w 2634257"/>
                <a:gd name="connsiteY4" fmla="*/ 0 h 803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4257" h="803127">
                  <a:moveTo>
                    <a:pt x="0" y="0"/>
                  </a:moveTo>
                  <a:lnTo>
                    <a:pt x="2634257" y="0"/>
                  </a:lnTo>
                  <a:lnTo>
                    <a:pt x="2634257" y="803127"/>
                  </a:lnTo>
                  <a:lnTo>
                    <a:pt x="0" y="8031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31115" tIns="31115" rIns="31115" bIns="31115" spcCol="1270" anchor="ctr"/>
            <a:lstStyle/>
            <a:p>
              <a:pPr algn="ctr" defTabSz="2178050" fontAlgn="auto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zh-CN" altLang="en-US" sz="4900" dirty="0"/>
            </a:p>
          </p:txBody>
        </p:sp>
        <p:sp>
          <p:nvSpPr>
            <p:cNvPr id="22" name="任意多边形 21">
              <a:extLst>
                <a:ext uri="{FF2B5EF4-FFF2-40B4-BE49-F238E27FC236}">
                  <a16:creationId xmlns:a16="http://schemas.microsoft.com/office/drawing/2014/main" id="{274AE9B9-8C9C-46C4-8983-F027B8064177}"/>
                </a:ext>
              </a:extLst>
            </p:cNvPr>
            <p:cNvSpPr/>
            <p:nvPr/>
          </p:nvSpPr>
          <p:spPr>
            <a:xfrm>
              <a:off x="2674715" y="4905400"/>
              <a:ext cx="1809026" cy="558872"/>
            </a:xfrm>
            <a:custGeom>
              <a:avLst/>
              <a:gdLst>
                <a:gd name="connsiteX0" fmla="*/ 0 w 2634257"/>
                <a:gd name="connsiteY0" fmla="*/ 0 h 803127"/>
                <a:gd name="connsiteX1" fmla="*/ 2634257 w 2634257"/>
                <a:gd name="connsiteY1" fmla="*/ 0 h 803127"/>
                <a:gd name="connsiteX2" fmla="*/ 2634257 w 2634257"/>
                <a:gd name="connsiteY2" fmla="*/ 803127 h 803127"/>
                <a:gd name="connsiteX3" fmla="*/ 0 w 2634257"/>
                <a:gd name="connsiteY3" fmla="*/ 803127 h 803127"/>
                <a:gd name="connsiteX4" fmla="*/ 0 w 2634257"/>
                <a:gd name="connsiteY4" fmla="*/ 0 h 803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34257" h="803127">
                  <a:moveTo>
                    <a:pt x="0" y="0"/>
                  </a:moveTo>
                  <a:lnTo>
                    <a:pt x="2634257" y="0"/>
                  </a:lnTo>
                  <a:lnTo>
                    <a:pt x="2634257" y="803127"/>
                  </a:lnTo>
                  <a:lnTo>
                    <a:pt x="0" y="8031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31115" tIns="31115" rIns="31115" bIns="31115" spcCol="1270" anchor="ctr"/>
            <a:lstStyle/>
            <a:p>
              <a:pPr algn="ctr" defTabSz="2178050" fontAlgn="auto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zh-CN" altLang="en-US" sz="4900" dirty="0"/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1AF28C93-A854-4642-9B38-04DFE0ED8BB7}"/>
                </a:ext>
              </a:extLst>
            </p:cNvPr>
            <p:cNvCxnSpPr/>
            <p:nvPr/>
          </p:nvCxnSpPr>
          <p:spPr>
            <a:xfrm>
              <a:off x="4489125" y="3876568"/>
              <a:ext cx="301504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34D2B8FB-C873-44EE-9FE5-D9DF6A1265CB}"/>
                </a:ext>
              </a:extLst>
            </p:cNvPr>
            <p:cNvCxnSpPr/>
            <p:nvPr/>
          </p:nvCxnSpPr>
          <p:spPr>
            <a:xfrm>
              <a:off x="4489125" y="5216589"/>
              <a:ext cx="301504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253" name="文本框 44">
            <a:extLst>
              <a:ext uri="{FF2B5EF4-FFF2-40B4-BE49-F238E27FC236}">
                <a16:creationId xmlns:a16="http://schemas.microsoft.com/office/drawing/2014/main" id="{D13E898E-7AC9-4624-9C78-FF356FA8A9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2150" y="3582988"/>
            <a:ext cx="1657350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20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YOUR TITLE</a:t>
            </a:r>
          </a:p>
        </p:txBody>
      </p:sp>
      <p:sp>
        <p:nvSpPr>
          <p:cNvPr id="9254" name="文本框 45">
            <a:extLst>
              <a:ext uri="{FF2B5EF4-FFF2-40B4-BE49-F238E27FC236}">
                <a16:creationId xmlns:a16="http://schemas.microsoft.com/office/drawing/2014/main" id="{DCA84A93-60B5-4327-8032-8F52390C3B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8313" y="3611563"/>
            <a:ext cx="1120775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2000">
                <a:solidFill>
                  <a:srgbClr val="2626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 2</a:t>
            </a:r>
          </a:p>
        </p:txBody>
      </p:sp>
      <p:sp>
        <p:nvSpPr>
          <p:cNvPr id="9255" name="文本框 46">
            <a:extLst>
              <a:ext uri="{FF2B5EF4-FFF2-40B4-BE49-F238E27FC236}">
                <a16:creationId xmlns:a16="http://schemas.microsoft.com/office/drawing/2014/main" id="{ABA0336E-2632-4583-B82C-84AB0E4ABB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8313" y="2236788"/>
            <a:ext cx="1120775" cy="39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2000">
                <a:solidFill>
                  <a:srgbClr val="2626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 1</a:t>
            </a:r>
          </a:p>
        </p:txBody>
      </p:sp>
      <p:sp>
        <p:nvSpPr>
          <p:cNvPr id="9256" name="文本框 47">
            <a:extLst>
              <a:ext uri="{FF2B5EF4-FFF2-40B4-BE49-F238E27FC236}">
                <a16:creationId xmlns:a16="http://schemas.microsoft.com/office/drawing/2014/main" id="{24A775A6-A8CD-4264-ACFD-933CA057F8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48313" y="4924425"/>
            <a:ext cx="1120775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 sz="2000">
                <a:solidFill>
                  <a:srgbClr val="2626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 3</a:t>
            </a:r>
          </a:p>
        </p:txBody>
      </p:sp>
      <p:grpSp>
        <p:nvGrpSpPr>
          <p:cNvPr id="9257" name="组合 48">
            <a:extLst>
              <a:ext uri="{FF2B5EF4-FFF2-40B4-BE49-F238E27FC236}">
                <a16:creationId xmlns:a16="http://schemas.microsoft.com/office/drawing/2014/main" id="{8DACE18A-ED63-488B-9148-A4F83CF8B3FF}"/>
              </a:ext>
            </a:extLst>
          </p:cNvPr>
          <p:cNvGrpSpPr>
            <a:grpSpLocks/>
          </p:cNvGrpSpPr>
          <p:nvPr/>
        </p:nvGrpSpPr>
        <p:grpSpPr bwMode="auto">
          <a:xfrm>
            <a:off x="8050213" y="1927225"/>
            <a:ext cx="1476375" cy="3729038"/>
            <a:chOff x="7935867" y="2013545"/>
            <a:chExt cx="1475926" cy="3729137"/>
          </a:xfrm>
        </p:grpSpPr>
        <p:sp>
          <p:nvSpPr>
            <p:cNvPr id="9258" name="文本框 49">
              <a:extLst>
                <a:ext uri="{FF2B5EF4-FFF2-40B4-BE49-F238E27FC236}">
                  <a16:creationId xmlns:a16="http://schemas.microsoft.com/office/drawing/2014/main" id="{97A02234-B05F-492E-9E64-20404F3C29A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35867" y="2013545"/>
              <a:ext cx="1475926" cy="3987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000">
                  <a:solidFill>
                    <a:srgbClr val="262626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TITLE 1</a:t>
              </a:r>
            </a:p>
          </p:txBody>
        </p:sp>
        <p:sp>
          <p:nvSpPr>
            <p:cNvPr id="9259" name="文本框 50">
              <a:extLst>
                <a:ext uri="{FF2B5EF4-FFF2-40B4-BE49-F238E27FC236}">
                  <a16:creationId xmlns:a16="http://schemas.microsoft.com/office/drawing/2014/main" id="{253B984A-5079-48BC-B8E1-B45C27268E5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35867" y="2660339"/>
              <a:ext cx="1475926" cy="3987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000">
                  <a:solidFill>
                    <a:srgbClr val="262626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TITLE 2</a:t>
              </a:r>
            </a:p>
          </p:txBody>
        </p:sp>
        <p:sp>
          <p:nvSpPr>
            <p:cNvPr id="9260" name="文本框 51">
              <a:extLst>
                <a:ext uri="{FF2B5EF4-FFF2-40B4-BE49-F238E27FC236}">
                  <a16:creationId xmlns:a16="http://schemas.microsoft.com/office/drawing/2014/main" id="{E523956C-0AD9-406E-BF2B-F065535F0A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35867" y="3352668"/>
              <a:ext cx="1475926" cy="3987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000">
                  <a:solidFill>
                    <a:srgbClr val="262626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TITLE 3</a:t>
              </a:r>
            </a:p>
          </p:txBody>
        </p:sp>
        <p:sp>
          <p:nvSpPr>
            <p:cNvPr id="9261" name="文本框 52">
              <a:extLst>
                <a:ext uri="{FF2B5EF4-FFF2-40B4-BE49-F238E27FC236}">
                  <a16:creationId xmlns:a16="http://schemas.microsoft.com/office/drawing/2014/main" id="{464438F8-B554-48A6-B1C0-91EFAA70C6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35867" y="4019942"/>
              <a:ext cx="1475926" cy="3987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000">
                  <a:solidFill>
                    <a:srgbClr val="262626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TITLE 4</a:t>
              </a:r>
            </a:p>
          </p:txBody>
        </p:sp>
        <p:sp>
          <p:nvSpPr>
            <p:cNvPr id="9262" name="文本框 53">
              <a:extLst>
                <a:ext uri="{FF2B5EF4-FFF2-40B4-BE49-F238E27FC236}">
                  <a16:creationId xmlns:a16="http://schemas.microsoft.com/office/drawing/2014/main" id="{4D46A980-7D31-4F49-BC80-6796511824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35867" y="4676643"/>
              <a:ext cx="1475926" cy="3987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000">
                  <a:solidFill>
                    <a:srgbClr val="262626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TITLE 5</a:t>
              </a:r>
            </a:p>
          </p:txBody>
        </p:sp>
        <p:sp>
          <p:nvSpPr>
            <p:cNvPr id="9263" name="文本框 54">
              <a:extLst>
                <a:ext uri="{FF2B5EF4-FFF2-40B4-BE49-F238E27FC236}">
                  <a16:creationId xmlns:a16="http://schemas.microsoft.com/office/drawing/2014/main" id="{595A2CC0-3EF0-4086-9522-6264C7F012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35867" y="5343917"/>
              <a:ext cx="1475926" cy="3987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en-US" altLang="zh-CN" sz="2000">
                  <a:solidFill>
                    <a:srgbClr val="262626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TITLE 6</a:t>
              </a:r>
            </a:p>
          </p:txBody>
        </p:sp>
      </p:grpSp>
      <p:sp>
        <p:nvSpPr>
          <p:cNvPr id="9264" name="矩形 3">
            <a:extLst>
              <a:ext uri="{FF2B5EF4-FFF2-40B4-BE49-F238E27FC236}">
                <a16:creationId xmlns:a16="http://schemas.microsoft.com/office/drawing/2014/main" id="{1D355317-7C14-4C4E-A857-D6844FE30C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9400" y="158750"/>
            <a:ext cx="13557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zh-CN" altLang="en-US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图片 1">
            <a:extLst>
              <a:ext uri="{FF2B5EF4-FFF2-40B4-BE49-F238E27FC236}">
                <a16:creationId xmlns:a16="http://schemas.microsoft.com/office/drawing/2014/main" id="{5ABC8371-239E-45F6-B3B1-F7F89FE10E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64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菱形 9">
            <a:extLst>
              <a:ext uri="{FF2B5EF4-FFF2-40B4-BE49-F238E27FC236}">
                <a16:creationId xmlns:a16="http://schemas.microsoft.com/office/drawing/2014/main" id="{3523E59E-CA19-4072-9845-2062E1DEEBD4}"/>
              </a:ext>
            </a:extLst>
          </p:cNvPr>
          <p:cNvSpPr/>
          <p:nvPr/>
        </p:nvSpPr>
        <p:spPr>
          <a:xfrm>
            <a:off x="3432175" y="558800"/>
            <a:ext cx="5327650" cy="5327650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0243" name="文本框 11">
            <a:extLst>
              <a:ext uri="{FF2B5EF4-FFF2-40B4-BE49-F238E27FC236}">
                <a16:creationId xmlns:a16="http://schemas.microsoft.com/office/drawing/2014/main" id="{0973B40B-C01A-40AE-BD39-4FE4639E24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30775" y="3768725"/>
            <a:ext cx="11001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244" name="文本框 12">
            <a:extLst>
              <a:ext uri="{FF2B5EF4-FFF2-40B4-BE49-F238E27FC236}">
                <a16:creationId xmlns:a16="http://schemas.microsoft.com/office/drawing/2014/main" id="{3AB39067-D672-479A-B185-0E4CDE8EC9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30775" y="4127500"/>
            <a:ext cx="11001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245" name="文本框 13">
            <a:extLst>
              <a:ext uri="{FF2B5EF4-FFF2-40B4-BE49-F238E27FC236}">
                <a16:creationId xmlns:a16="http://schemas.microsoft.com/office/drawing/2014/main" id="{2EA96F6E-A0EE-47B7-9A67-A81BC12842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59488" y="3778250"/>
            <a:ext cx="11001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246" name="文本框 14">
            <a:extLst>
              <a:ext uri="{FF2B5EF4-FFF2-40B4-BE49-F238E27FC236}">
                <a16:creationId xmlns:a16="http://schemas.microsoft.com/office/drawing/2014/main" id="{AEFEB0BB-9257-4909-94A3-370997DD1B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59488" y="4137025"/>
            <a:ext cx="14684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zh-CN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D7BFAC30-513A-4DB2-8C88-5D08A3618961}"/>
              </a:ext>
            </a:extLst>
          </p:cNvPr>
          <p:cNvCxnSpPr/>
          <p:nvPr/>
        </p:nvCxnSpPr>
        <p:spPr>
          <a:xfrm>
            <a:off x="6042025" y="3814763"/>
            <a:ext cx="0" cy="64611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BBFA1BCC-2DBE-414D-A923-87AFC7AECBF0}"/>
              </a:ext>
            </a:extLst>
          </p:cNvPr>
          <p:cNvGrpSpPr/>
          <p:nvPr/>
        </p:nvGrpSpPr>
        <p:grpSpPr>
          <a:xfrm>
            <a:off x="5720816" y="1837907"/>
            <a:ext cx="642273" cy="858119"/>
            <a:chOff x="6034088" y="4592639"/>
            <a:chExt cx="193675" cy="258763"/>
          </a:xfrm>
          <a:solidFill>
            <a:srgbClr val="1A769F"/>
          </a:solidFill>
        </p:grpSpPr>
        <p:sp>
          <p:nvSpPr>
            <p:cNvPr id="21" name="Freeform 347">
              <a:extLst>
                <a:ext uri="{FF2B5EF4-FFF2-40B4-BE49-F238E27FC236}">
                  <a16:creationId xmlns:a16="http://schemas.microsoft.com/office/drawing/2014/main" id="{A7C1A92F-7249-4CA8-96A8-2B4196BD95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34088" y="4592639"/>
              <a:ext cx="193675" cy="258763"/>
            </a:xfrm>
            <a:custGeom>
              <a:avLst/>
              <a:gdLst>
                <a:gd name="T0" fmla="*/ 191 w 214"/>
                <a:gd name="T1" fmla="*/ 20 h 289"/>
                <a:gd name="T2" fmla="*/ 178 w 214"/>
                <a:gd name="T3" fmla="*/ 20 h 289"/>
                <a:gd name="T4" fmla="*/ 178 w 214"/>
                <a:gd name="T5" fmla="*/ 11 h 289"/>
                <a:gd name="T6" fmla="*/ 167 w 214"/>
                <a:gd name="T7" fmla="*/ 0 h 289"/>
                <a:gd name="T8" fmla="*/ 155 w 214"/>
                <a:gd name="T9" fmla="*/ 11 h 289"/>
                <a:gd name="T10" fmla="*/ 155 w 214"/>
                <a:gd name="T11" fmla="*/ 20 h 289"/>
                <a:gd name="T12" fmla="*/ 118 w 214"/>
                <a:gd name="T13" fmla="*/ 20 h 289"/>
                <a:gd name="T14" fmla="*/ 118 w 214"/>
                <a:gd name="T15" fmla="*/ 11 h 289"/>
                <a:gd name="T16" fmla="*/ 107 w 214"/>
                <a:gd name="T17" fmla="*/ 0 h 289"/>
                <a:gd name="T18" fmla="*/ 96 w 214"/>
                <a:gd name="T19" fmla="*/ 11 h 289"/>
                <a:gd name="T20" fmla="*/ 96 w 214"/>
                <a:gd name="T21" fmla="*/ 20 h 289"/>
                <a:gd name="T22" fmla="*/ 59 w 214"/>
                <a:gd name="T23" fmla="*/ 20 h 289"/>
                <a:gd name="T24" fmla="*/ 59 w 214"/>
                <a:gd name="T25" fmla="*/ 11 h 289"/>
                <a:gd name="T26" fmla="*/ 48 w 214"/>
                <a:gd name="T27" fmla="*/ 0 h 289"/>
                <a:gd name="T28" fmla="*/ 36 w 214"/>
                <a:gd name="T29" fmla="*/ 11 h 289"/>
                <a:gd name="T30" fmla="*/ 36 w 214"/>
                <a:gd name="T31" fmla="*/ 20 h 289"/>
                <a:gd name="T32" fmla="*/ 24 w 214"/>
                <a:gd name="T33" fmla="*/ 20 h 289"/>
                <a:gd name="T34" fmla="*/ 0 w 214"/>
                <a:gd name="T35" fmla="*/ 43 h 289"/>
                <a:gd name="T36" fmla="*/ 0 w 214"/>
                <a:gd name="T37" fmla="*/ 266 h 289"/>
                <a:gd name="T38" fmla="*/ 24 w 214"/>
                <a:gd name="T39" fmla="*/ 289 h 289"/>
                <a:gd name="T40" fmla="*/ 191 w 214"/>
                <a:gd name="T41" fmla="*/ 289 h 289"/>
                <a:gd name="T42" fmla="*/ 214 w 214"/>
                <a:gd name="T43" fmla="*/ 266 h 289"/>
                <a:gd name="T44" fmla="*/ 214 w 214"/>
                <a:gd name="T45" fmla="*/ 43 h 289"/>
                <a:gd name="T46" fmla="*/ 191 w 214"/>
                <a:gd name="T47" fmla="*/ 20 h 289"/>
                <a:gd name="T48" fmla="*/ 191 w 214"/>
                <a:gd name="T49" fmla="*/ 264 h 289"/>
                <a:gd name="T50" fmla="*/ 23 w 214"/>
                <a:gd name="T51" fmla="*/ 264 h 289"/>
                <a:gd name="T52" fmla="*/ 23 w 214"/>
                <a:gd name="T53" fmla="*/ 45 h 289"/>
                <a:gd name="T54" fmla="*/ 36 w 214"/>
                <a:gd name="T55" fmla="*/ 45 h 289"/>
                <a:gd name="T56" fmla="*/ 36 w 214"/>
                <a:gd name="T57" fmla="*/ 52 h 289"/>
                <a:gd name="T58" fmla="*/ 48 w 214"/>
                <a:gd name="T59" fmla="*/ 63 h 289"/>
                <a:gd name="T60" fmla="*/ 59 w 214"/>
                <a:gd name="T61" fmla="*/ 52 h 289"/>
                <a:gd name="T62" fmla="*/ 59 w 214"/>
                <a:gd name="T63" fmla="*/ 45 h 289"/>
                <a:gd name="T64" fmla="*/ 96 w 214"/>
                <a:gd name="T65" fmla="*/ 45 h 289"/>
                <a:gd name="T66" fmla="*/ 96 w 214"/>
                <a:gd name="T67" fmla="*/ 52 h 289"/>
                <a:gd name="T68" fmla="*/ 107 w 214"/>
                <a:gd name="T69" fmla="*/ 63 h 289"/>
                <a:gd name="T70" fmla="*/ 118 w 214"/>
                <a:gd name="T71" fmla="*/ 52 h 289"/>
                <a:gd name="T72" fmla="*/ 118 w 214"/>
                <a:gd name="T73" fmla="*/ 45 h 289"/>
                <a:gd name="T74" fmla="*/ 155 w 214"/>
                <a:gd name="T75" fmla="*/ 45 h 289"/>
                <a:gd name="T76" fmla="*/ 155 w 214"/>
                <a:gd name="T77" fmla="*/ 52 h 289"/>
                <a:gd name="T78" fmla="*/ 167 w 214"/>
                <a:gd name="T79" fmla="*/ 63 h 289"/>
                <a:gd name="T80" fmla="*/ 178 w 214"/>
                <a:gd name="T81" fmla="*/ 52 h 289"/>
                <a:gd name="T82" fmla="*/ 178 w 214"/>
                <a:gd name="T83" fmla="*/ 45 h 289"/>
                <a:gd name="T84" fmla="*/ 191 w 214"/>
                <a:gd name="T85" fmla="*/ 45 h 289"/>
                <a:gd name="T86" fmla="*/ 191 w 214"/>
                <a:gd name="T87" fmla="*/ 264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4" h="289">
                  <a:moveTo>
                    <a:pt x="191" y="20"/>
                  </a:moveTo>
                  <a:cubicBezTo>
                    <a:pt x="178" y="20"/>
                    <a:pt x="178" y="20"/>
                    <a:pt x="178" y="20"/>
                  </a:cubicBezTo>
                  <a:cubicBezTo>
                    <a:pt x="178" y="11"/>
                    <a:pt x="178" y="11"/>
                    <a:pt x="178" y="11"/>
                  </a:cubicBezTo>
                  <a:cubicBezTo>
                    <a:pt x="178" y="5"/>
                    <a:pt x="173" y="0"/>
                    <a:pt x="167" y="0"/>
                  </a:cubicBezTo>
                  <a:cubicBezTo>
                    <a:pt x="160" y="0"/>
                    <a:pt x="155" y="5"/>
                    <a:pt x="155" y="11"/>
                  </a:cubicBezTo>
                  <a:cubicBezTo>
                    <a:pt x="155" y="20"/>
                    <a:pt x="155" y="20"/>
                    <a:pt x="155" y="20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118" y="11"/>
                    <a:pt x="118" y="11"/>
                    <a:pt x="118" y="11"/>
                  </a:cubicBezTo>
                  <a:cubicBezTo>
                    <a:pt x="118" y="5"/>
                    <a:pt x="113" y="0"/>
                    <a:pt x="107" y="0"/>
                  </a:cubicBezTo>
                  <a:cubicBezTo>
                    <a:pt x="101" y="0"/>
                    <a:pt x="96" y="5"/>
                    <a:pt x="96" y="11"/>
                  </a:cubicBezTo>
                  <a:cubicBezTo>
                    <a:pt x="96" y="20"/>
                    <a:pt x="96" y="20"/>
                    <a:pt x="96" y="20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9" y="5"/>
                    <a:pt x="54" y="0"/>
                    <a:pt x="48" y="0"/>
                  </a:cubicBezTo>
                  <a:cubicBezTo>
                    <a:pt x="41" y="0"/>
                    <a:pt x="36" y="5"/>
                    <a:pt x="36" y="11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11" y="20"/>
                    <a:pt x="0" y="30"/>
                    <a:pt x="0" y="43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0" y="278"/>
                    <a:pt x="11" y="289"/>
                    <a:pt x="24" y="289"/>
                  </a:cubicBezTo>
                  <a:cubicBezTo>
                    <a:pt x="191" y="289"/>
                    <a:pt x="191" y="289"/>
                    <a:pt x="191" y="289"/>
                  </a:cubicBezTo>
                  <a:cubicBezTo>
                    <a:pt x="204" y="289"/>
                    <a:pt x="214" y="278"/>
                    <a:pt x="214" y="266"/>
                  </a:cubicBezTo>
                  <a:cubicBezTo>
                    <a:pt x="214" y="43"/>
                    <a:pt x="214" y="43"/>
                    <a:pt x="214" y="43"/>
                  </a:cubicBezTo>
                  <a:cubicBezTo>
                    <a:pt x="214" y="30"/>
                    <a:pt x="204" y="20"/>
                    <a:pt x="191" y="20"/>
                  </a:cubicBezTo>
                  <a:close/>
                  <a:moveTo>
                    <a:pt x="191" y="264"/>
                  </a:moveTo>
                  <a:cubicBezTo>
                    <a:pt x="23" y="264"/>
                    <a:pt x="23" y="264"/>
                    <a:pt x="23" y="264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8"/>
                    <a:pt x="41" y="63"/>
                    <a:pt x="48" y="63"/>
                  </a:cubicBezTo>
                  <a:cubicBezTo>
                    <a:pt x="54" y="63"/>
                    <a:pt x="59" y="58"/>
                    <a:pt x="59" y="52"/>
                  </a:cubicBezTo>
                  <a:cubicBezTo>
                    <a:pt x="59" y="45"/>
                    <a:pt x="59" y="45"/>
                    <a:pt x="59" y="45"/>
                  </a:cubicBezTo>
                  <a:cubicBezTo>
                    <a:pt x="96" y="45"/>
                    <a:pt x="96" y="45"/>
                    <a:pt x="96" y="45"/>
                  </a:cubicBezTo>
                  <a:cubicBezTo>
                    <a:pt x="96" y="52"/>
                    <a:pt x="96" y="52"/>
                    <a:pt x="96" y="52"/>
                  </a:cubicBezTo>
                  <a:cubicBezTo>
                    <a:pt x="96" y="58"/>
                    <a:pt x="101" y="63"/>
                    <a:pt x="107" y="63"/>
                  </a:cubicBezTo>
                  <a:cubicBezTo>
                    <a:pt x="113" y="63"/>
                    <a:pt x="118" y="58"/>
                    <a:pt x="118" y="52"/>
                  </a:cubicBezTo>
                  <a:cubicBezTo>
                    <a:pt x="118" y="45"/>
                    <a:pt x="118" y="45"/>
                    <a:pt x="118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52"/>
                    <a:pt x="155" y="52"/>
                    <a:pt x="155" y="52"/>
                  </a:cubicBezTo>
                  <a:cubicBezTo>
                    <a:pt x="155" y="58"/>
                    <a:pt x="160" y="63"/>
                    <a:pt x="167" y="63"/>
                  </a:cubicBezTo>
                  <a:cubicBezTo>
                    <a:pt x="173" y="63"/>
                    <a:pt x="178" y="58"/>
                    <a:pt x="178" y="52"/>
                  </a:cubicBezTo>
                  <a:cubicBezTo>
                    <a:pt x="178" y="45"/>
                    <a:pt x="178" y="45"/>
                    <a:pt x="178" y="45"/>
                  </a:cubicBezTo>
                  <a:cubicBezTo>
                    <a:pt x="191" y="45"/>
                    <a:pt x="191" y="45"/>
                    <a:pt x="191" y="45"/>
                  </a:cubicBezTo>
                  <a:lnTo>
                    <a:pt x="191" y="2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  <p:sp>
          <p:nvSpPr>
            <p:cNvPr id="22" name="Rectangle 348">
              <a:extLst>
                <a:ext uri="{FF2B5EF4-FFF2-40B4-BE49-F238E27FC236}">
                  <a16:creationId xmlns:a16="http://schemas.microsoft.com/office/drawing/2014/main" id="{0764AC9E-CA36-4F0F-A1B5-1D63C2CBA8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76951" y="4675189"/>
              <a:ext cx="107950" cy="142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  <p:sp>
          <p:nvSpPr>
            <p:cNvPr id="23" name="Rectangle 349">
              <a:extLst>
                <a:ext uri="{FF2B5EF4-FFF2-40B4-BE49-F238E27FC236}">
                  <a16:creationId xmlns:a16="http://schemas.microsoft.com/office/drawing/2014/main" id="{FBB809DD-CFC4-404C-A19E-8C50FD202C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76951" y="4711701"/>
              <a:ext cx="107950" cy="142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  <p:sp>
          <p:nvSpPr>
            <p:cNvPr id="24" name="Rectangle 350">
              <a:extLst>
                <a:ext uri="{FF2B5EF4-FFF2-40B4-BE49-F238E27FC236}">
                  <a16:creationId xmlns:a16="http://schemas.microsoft.com/office/drawing/2014/main" id="{8BDAE7BD-9589-458D-BDA8-D4F573C4BF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76951" y="4748214"/>
              <a:ext cx="107950" cy="142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  <p:sp>
          <p:nvSpPr>
            <p:cNvPr id="25" name="Rectangle 351">
              <a:extLst>
                <a:ext uri="{FF2B5EF4-FFF2-40B4-BE49-F238E27FC236}">
                  <a16:creationId xmlns:a16="http://schemas.microsoft.com/office/drawing/2014/main" id="{08D364D4-9BD9-4175-96C4-7B1F2342A7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76951" y="4784726"/>
              <a:ext cx="107950" cy="158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14924" tIns="57462" rIns="114924" bIns="57462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55">
                <a:latin typeface="+mn-lt"/>
                <a:ea typeface="+mn-ea"/>
              </a:endParaRPr>
            </a:p>
          </p:txBody>
        </p:sp>
      </p:grpSp>
      <p:sp>
        <p:nvSpPr>
          <p:cNvPr id="10249" name="文本框 10">
            <a:extLst>
              <a:ext uri="{FF2B5EF4-FFF2-40B4-BE49-F238E27FC236}">
                <a16:creationId xmlns:a16="http://schemas.microsoft.com/office/drawing/2014/main" id="{6D54FABA-8C8A-49CC-892E-880E338D75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10025" y="2974975"/>
            <a:ext cx="4132263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4400" b="1">
                <a:solidFill>
                  <a:srgbClr val="1A769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YOUR </a:t>
            </a:r>
            <a:r>
              <a:rPr lang="zh-CN" altLang="en-US" sz="4400" b="1">
                <a:solidFill>
                  <a:srgbClr val="1A769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  <a:endParaRPr lang="en-US" altLang="zh-CN" sz="4400" b="1">
              <a:solidFill>
                <a:srgbClr val="1A769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6" name="组合 8">
            <a:extLst>
              <a:ext uri="{FF2B5EF4-FFF2-40B4-BE49-F238E27FC236}">
                <a16:creationId xmlns:a16="http://schemas.microsoft.com/office/drawing/2014/main" id="{A031C9C0-A066-46A2-971E-A1740EB3D579}"/>
              </a:ext>
            </a:extLst>
          </p:cNvPr>
          <p:cNvGrpSpPr>
            <a:grpSpLocks/>
          </p:cNvGrpSpPr>
          <p:nvPr/>
        </p:nvGrpSpPr>
        <p:grpSpPr bwMode="auto">
          <a:xfrm>
            <a:off x="4600575" y="420688"/>
            <a:ext cx="3017838" cy="0"/>
            <a:chOff x="4600575" y="419844"/>
            <a:chExt cx="3017401" cy="0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1DE33471-A787-4344-8BBB-A506D03CC387}"/>
                </a:ext>
              </a:extLst>
            </p:cNvPr>
            <p:cNvCxnSpPr/>
            <p:nvPr/>
          </p:nvCxnSpPr>
          <p:spPr>
            <a:xfrm>
              <a:off x="4600575" y="419844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0451332C-3471-4280-BDD3-DD9B0E0CC4A0}"/>
                </a:ext>
              </a:extLst>
            </p:cNvPr>
            <p:cNvCxnSpPr/>
            <p:nvPr/>
          </p:nvCxnSpPr>
          <p:spPr>
            <a:xfrm>
              <a:off x="6979893" y="419844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稻壳儿小白白(http://dwz.cn/Wu2UP)">
            <a:extLst>
              <a:ext uri="{FF2B5EF4-FFF2-40B4-BE49-F238E27FC236}">
                <a16:creationId xmlns:a16="http://schemas.microsoft.com/office/drawing/2014/main" id="{B5866035-A4A8-4A1C-942C-0898B892CB6B}"/>
              </a:ext>
            </a:extLst>
          </p:cNvPr>
          <p:cNvSpPr/>
          <p:nvPr/>
        </p:nvSpPr>
        <p:spPr bwMode="auto">
          <a:xfrm>
            <a:off x="2608263" y="1489075"/>
            <a:ext cx="1949450" cy="3224213"/>
          </a:xfrm>
          <a:custGeom>
            <a:avLst/>
            <a:gdLst>
              <a:gd name="T0" fmla="*/ 966 w 1077"/>
              <a:gd name="T1" fmla="*/ 315 h 1781"/>
              <a:gd name="T2" fmla="*/ 793 w 1077"/>
              <a:gd name="T3" fmla="*/ 486 h 1781"/>
              <a:gd name="T4" fmla="*/ 650 w 1077"/>
              <a:gd name="T5" fmla="*/ 297 h 1781"/>
              <a:gd name="T6" fmla="*/ 625 w 1077"/>
              <a:gd name="T7" fmla="*/ 266 h 1781"/>
              <a:gd name="T8" fmla="*/ 632 w 1077"/>
              <a:gd name="T9" fmla="*/ 236 h 1781"/>
              <a:gd name="T10" fmla="*/ 682 w 1077"/>
              <a:gd name="T11" fmla="*/ 187 h 1781"/>
              <a:gd name="T12" fmla="*/ 698 w 1077"/>
              <a:gd name="T13" fmla="*/ 150 h 1781"/>
              <a:gd name="T14" fmla="*/ 665 w 1077"/>
              <a:gd name="T15" fmla="*/ 82 h 1781"/>
              <a:gd name="T16" fmla="*/ 661 w 1077"/>
              <a:gd name="T17" fmla="*/ 50 h 1781"/>
              <a:gd name="T18" fmla="*/ 627 w 1077"/>
              <a:gd name="T19" fmla="*/ 24 h 1781"/>
              <a:gd name="T20" fmla="*/ 576 w 1077"/>
              <a:gd name="T21" fmla="*/ 3 h 1781"/>
              <a:gd name="T22" fmla="*/ 492 w 1077"/>
              <a:gd name="T23" fmla="*/ 48 h 1781"/>
              <a:gd name="T24" fmla="*/ 471 w 1077"/>
              <a:gd name="T25" fmla="*/ 119 h 1781"/>
              <a:gd name="T26" fmla="*/ 513 w 1077"/>
              <a:gd name="T27" fmla="*/ 199 h 1781"/>
              <a:gd name="T28" fmla="*/ 495 w 1077"/>
              <a:gd name="T29" fmla="*/ 223 h 1781"/>
              <a:gd name="T30" fmla="*/ 386 w 1077"/>
              <a:gd name="T31" fmla="*/ 230 h 1781"/>
              <a:gd name="T32" fmla="*/ 106 w 1077"/>
              <a:gd name="T33" fmla="*/ 313 h 1781"/>
              <a:gd name="T34" fmla="*/ 60 w 1077"/>
              <a:gd name="T35" fmla="*/ 630 h 1781"/>
              <a:gd name="T36" fmla="*/ 138 w 1077"/>
              <a:gd name="T37" fmla="*/ 599 h 1781"/>
              <a:gd name="T38" fmla="*/ 169 w 1077"/>
              <a:gd name="T39" fmla="*/ 527 h 1781"/>
              <a:gd name="T40" fmla="*/ 176 w 1077"/>
              <a:gd name="T41" fmla="*/ 406 h 1781"/>
              <a:gd name="T42" fmla="*/ 220 w 1077"/>
              <a:gd name="T43" fmla="*/ 373 h 1781"/>
              <a:gd name="T44" fmla="*/ 308 w 1077"/>
              <a:gd name="T45" fmla="*/ 360 h 1781"/>
              <a:gd name="T46" fmla="*/ 317 w 1077"/>
              <a:gd name="T47" fmla="*/ 358 h 1781"/>
              <a:gd name="T48" fmla="*/ 256 w 1077"/>
              <a:gd name="T49" fmla="*/ 760 h 1781"/>
              <a:gd name="T50" fmla="*/ 254 w 1077"/>
              <a:gd name="T51" fmla="*/ 794 h 1781"/>
              <a:gd name="T52" fmla="*/ 261 w 1077"/>
              <a:gd name="T53" fmla="*/ 896 h 1781"/>
              <a:gd name="T54" fmla="*/ 123 w 1077"/>
              <a:gd name="T55" fmla="*/ 1406 h 1781"/>
              <a:gd name="T56" fmla="*/ 47 w 1077"/>
              <a:gd name="T57" fmla="*/ 1578 h 1781"/>
              <a:gd name="T58" fmla="*/ 4 w 1077"/>
              <a:gd name="T59" fmla="*/ 1633 h 1781"/>
              <a:gd name="T60" fmla="*/ 56 w 1077"/>
              <a:gd name="T61" fmla="*/ 1688 h 1781"/>
              <a:gd name="T62" fmla="*/ 104 w 1077"/>
              <a:gd name="T63" fmla="*/ 1714 h 1781"/>
              <a:gd name="T64" fmla="*/ 122 w 1077"/>
              <a:gd name="T65" fmla="*/ 1741 h 1781"/>
              <a:gd name="T66" fmla="*/ 174 w 1077"/>
              <a:gd name="T67" fmla="*/ 1703 h 1781"/>
              <a:gd name="T68" fmla="*/ 161 w 1077"/>
              <a:gd name="T69" fmla="*/ 1636 h 1781"/>
              <a:gd name="T70" fmla="*/ 323 w 1077"/>
              <a:gd name="T71" fmla="*/ 1294 h 1781"/>
              <a:gd name="T72" fmla="*/ 385 w 1077"/>
              <a:gd name="T73" fmla="*/ 1152 h 1781"/>
              <a:gd name="T74" fmla="*/ 481 w 1077"/>
              <a:gd name="T75" fmla="*/ 943 h 1781"/>
              <a:gd name="T76" fmla="*/ 699 w 1077"/>
              <a:gd name="T77" fmla="*/ 879 h 1781"/>
              <a:gd name="T78" fmla="*/ 682 w 1077"/>
              <a:gd name="T79" fmla="*/ 976 h 1781"/>
              <a:gd name="T80" fmla="*/ 632 w 1077"/>
              <a:gd name="T81" fmla="*/ 1141 h 1781"/>
              <a:gd name="T82" fmla="*/ 618 w 1077"/>
              <a:gd name="T83" fmla="*/ 1225 h 1781"/>
              <a:gd name="T84" fmla="*/ 670 w 1077"/>
              <a:gd name="T85" fmla="*/ 1269 h 1781"/>
              <a:gd name="T86" fmla="*/ 728 w 1077"/>
              <a:gd name="T87" fmla="*/ 1274 h 1781"/>
              <a:gd name="T88" fmla="*/ 867 w 1077"/>
              <a:gd name="T89" fmla="*/ 1226 h 1781"/>
              <a:gd name="T90" fmla="*/ 753 w 1077"/>
              <a:gd name="T91" fmla="*/ 1179 h 1781"/>
              <a:gd name="T92" fmla="*/ 766 w 1077"/>
              <a:gd name="T93" fmla="*/ 1180 h 1781"/>
              <a:gd name="T94" fmla="*/ 840 w 1077"/>
              <a:gd name="T95" fmla="*/ 864 h 1781"/>
              <a:gd name="T96" fmla="*/ 521 w 1077"/>
              <a:gd name="T97" fmla="*/ 760 h 1781"/>
              <a:gd name="T98" fmla="*/ 508 w 1077"/>
              <a:gd name="T99" fmla="*/ 757 h 1781"/>
              <a:gd name="T100" fmla="*/ 536 w 1077"/>
              <a:gd name="T101" fmla="*/ 738 h 1781"/>
              <a:gd name="T102" fmla="*/ 607 w 1077"/>
              <a:gd name="T103" fmla="*/ 511 h 1781"/>
              <a:gd name="T104" fmla="*/ 620 w 1077"/>
              <a:gd name="T105" fmla="*/ 491 h 1781"/>
              <a:gd name="T106" fmla="*/ 715 w 1077"/>
              <a:gd name="T107" fmla="*/ 529 h 1781"/>
              <a:gd name="T108" fmla="*/ 836 w 1077"/>
              <a:gd name="T109" fmla="*/ 566 h 1781"/>
              <a:gd name="T110" fmla="*/ 1013 w 1077"/>
              <a:gd name="T111" fmla="*/ 425 h 1781"/>
              <a:gd name="T112" fmla="*/ 1001 w 1077"/>
              <a:gd name="T113" fmla="*/ 401 h 1781"/>
              <a:gd name="T114" fmla="*/ 1072 w 1077"/>
              <a:gd name="T115" fmla="*/ 296 h 17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077" h="1781">
                <a:moveTo>
                  <a:pt x="1033" y="280"/>
                </a:moveTo>
                <a:cubicBezTo>
                  <a:pt x="1018" y="287"/>
                  <a:pt x="970" y="303"/>
                  <a:pt x="966" y="315"/>
                </a:cubicBezTo>
                <a:cubicBezTo>
                  <a:pt x="962" y="326"/>
                  <a:pt x="967" y="350"/>
                  <a:pt x="951" y="359"/>
                </a:cubicBezTo>
                <a:cubicBezTo>
                  <a:pt x="936" y="368"/>
                  <a:pt x="803" y="466"/>
                  <a:pt x="793" y="486"/>
                </a:cubicBezTo>
                <a:cubicBezTo>
                  <a:pt x="793" y="486"/>
                  <a:pt x="745" y="390"/>
                  <a:pt x="717" y="375"/>
                </a:cubicBezTo>
                <a:cubicBezTo>
                  <a:pt x="717" y="375"/>
                  <a:pt x="708" y="301"/>
                  <a:pt x="650" y="297"/>
                </a:cubicBezTo>
                <a:cubicBezTo>
                  <a:pt x="629" y="296"/>
                  <a:pt x="617" y="294"/>
                  <a:pt x="609" y="291"/>
                </a:cubicBezTo>
                <a:cubicBezTo>
                  <a:pt x="625" y="266"/>
                  <a:pt x="625" y="266"/>
                  <a:pt x="625" y="266"/>
                </a:cubicBezTo>
                <a:cubicBezTo>
                  <a:pt x="609" y="266"/>
                  <a:pt x="609" y="266"/>
                  <a:pt x="609" y="266"/>
                </a:cubicBezTo>
                <a:cubicBezTo>
                  <a:pt x="617" y="253"/>
                  <a:pt x="628" y="236"/>
                  <a:pt x="632" y="236"/>
                </a:cubicBezTo>
                <a:cubicBezTo>
                  <a:pt x="637" y="235"/>
                  <a:pt x="674" y="230"/>
                  <a:pt x="679" y="228"/>
                </a:cubicBezTo>
                <a:cubicBezTo>
                  <a:pt x="683" y="225"/>
                  <a:pt x="687" y="201"/>
                  <a:pt x="682" y="187"/>
                </a:cubicBezTo>
                <a:cubicBezTo>
                  <a:pt x="677" y="173"/>
                  <a:pt x="687" y="159"/>
                  <a:pt x="687" y="159"/>
                </a:cubicBezTo>
                <a:cubicBezTo>
                  <a:pt x="698" y="150"/>
                  <a:pt x="698" y="150"/>
                  <a:pt x="698" y="150"/>
                </a:cubicBezTo>
                <a:cubicBezTo>
                  <a:pt x="698" y="150"/>
                  <a:pt x="684" y="128"/>
                  <a:pt x="676" y="117"/>
                </a:cubicBezTo>
                <a:cubicBezTo>
                  <a:pt x="667" y="106"/>
                  <a:pt x="669" y="92"/>
                  <a:pt x="665" y="82"/>
                </a:cubicBezTo>
                <a:cubicBezTo>
                  <a:pt x="661" y="72"/>
                  <a:pt x="672" y="65"/>
                  <a:pt x="672" y="65"/>
                </a:cubicBezTo>
                <a:cubicBezTo>
                  <a:pt x="672" y="65"/>
                  <a:pt x="668" y="55"/>
                  <a:pt x="661" y="50"/>
                </a:cubicBezTo>
                <a:cubicBezTo>
                  <a:pt x="653" y="46"/>
                  <a:pt x="666" y="44"/>
                  <a:pt x="649" y="36"/>
                </a:cubicBezTo>
                <a:cubicBezTo>
                  <a:pt x="632" y="28"/>
                  <a:pt x="641" y="32"/>
                  <a:pt x="627" y="24"/>
                </a:cubicBezTo>
                <a:cubicBezTo>
                  <a:pt x="612" y="16"/>
                  <a:pt x="634" y="21"/>
                  <a:pt x="612" y="16"/>
                </a:cubicBezTo>
                <a:cubicBezTo>
                  <a:pt x="591" y="11"/>
                  <a:pt x="579" y="3"/>
                  <a:pt x="576" y="3"/>
                </a:cubicBezTo>
                <a:cubicBezTo>
                  <a:pt x="573" y="3"/>
                  <a:pt x="582" y="6"/>
                  <a:pt x="573" y="3"/>
                </a:cubicBezTo>
                <a:cubicBezTo>
                  <a:pt x="563" y="0"/>
                  <a:pt x="498" y="33"/>
                  <a:pt x="492" y="48"/>
                </a:cubicBezTo>
                <a:cubicBezTo>
                  <a:pt x="485" y="64"/>
                  <a:pt x="475" y="83"/>
                  <a:pt x="475" y="83"/>
                </a:cubicBezTo>
                <a:cubicBezTo>
                  <a:pt x="475" y="83"/>
                  <a:pt x="469" y="104"/>
                  <a:pt x="471" y="119"/>
                </a:cubicBezTo>
                <a:cubicBezTo>
                  <a:pt x="474" y="134"/>
                  <a:pt x="484" y="147"/>
                  <a:pt x="488" y="152"/>
                </a:cubicBezTo>
                <a:cubicBezTo>
                  <a:pt x="491" y="156"/>
                  <a:pt x="508" y="184"/>
                  <a:pt x="513" y="199"/>
                </a:cubicBezTo>
                <a:cubicBezTo>
                  <a:pt x="517" y="212"/>
                  <a:pt x="521" y="228"/>
                  <a:pt x="506" y="235"/>
                </a:cubicBezTo>
                <a:cubicBezTo>
                  <a:pt x="495" y="223"/>
                  <a:pt x="495" y="223"/>
                  <a:pt x="495" y="223"/>
                </a:cubicBezTo>
                <a:cubicBezTo>
                  <a:pt x="476" y="237"/>
                  <a:pt x="476" y="237"/>
                  <a:pt x="476" y="237"/>
                </a:cubicBezTo>
                <a:cubicBezTo>
                  <a:pt x="454" y="233"/>
                  <a:pt x="427" y="222"/>
                  <a:pt x="386" y="230"/>
                </a:cubicBezTo>
                <a:cubicBezTo>
                  <a:pt x="333" y="241"/>
                  <a:pt x="313" y="257"/>
                  <a:pt x="281" y="265"/>
                </a:cubicBezTo>
                <a:cubicBezTo>
                  <a:pt x="249" y="272"/>
                  <a:pt x="128" y="293"/>
                  <a:pt x="106" y="313"/>
                </a:cubicBezTo>
                <a:cubicBezTo>
                  <a:pt x="84" y="332"/>
                  <a:pt x="76" y="418"/>
                  <a:pt x="82" y="553"/>
                </a:cubicBezTo>
                <a:cubicBezTo>
                  <a:pt x="82" y="553"/>
                  <a:pt x="62" y="616"/>
                  <a:pt x="60" y="630"/>
                </a:cubicBezTo>
                <a:cubicBezTo>
                  <a:pt x="59" y="644"/>
                  <a:pt x="67" y="703"/>
                  <a:pt x="139" y="690"/>
                </a:cubicBezTo>
                <a:cubicBezTo>
                  <a:pt x="203" y="679"/>
                  <a:pt x="151" y="622"/>
                  <a:pt x="138" y="599"/>
                </a:cubicBezTo>
                <a:cubicBezTo>
                  <a:pt x="146" y="594"/>
                  <a:pt x="154" y="590"/>
                  <a:pt x="154" y="590"/>
                </a:cubicBezTo>
                <a:cubicBezTo>
                  <a:pt x="154" y="590"/>
                  <a:pt x="168" y="554"/>
                  <a:pt x="169" y="527"/>
                </a:cubicBezTo>
                <a:cubicBezTo>
                  <a:pt x="169" y="510"/>
                  <a:pt x="174" y="454"/>
                  <a:pt x="176" y="409"/>
                </a:cubicBezTo>
                <a:cubicBezTo>
                  <a:pt x="176" y="408"/>
                  <a:pt x="176" y="407"/>
                  <a:pt x="176" y="406"/>
                </a:cubicBezTo>
                <a:cubicBezTo>
                  <a:pt x="178" y="394"/>
                  <a:pt x="179" y="384"/>
                  <a:pt x="180" y="378"/>
                </a:cubicBezTo>
                <a:cubicBezTo>
                  <a:pt x="190" y="376"/>
                  <a:pt x="204" y="375"/>
                  <a:pt x="220" y="373"/>
                </a:cubicBezTo>
                <a:cubicBezTo>
                  <a:pt x="224" y="373"/>
                  <a:pt x="229" y="373"/>
                  <a:pt x="234" y="372"/>
                </a:cubicBezTo>
                <a:cubicBezTo>
                  <a:pt x="265" y="370"/>
                  <a:pt x="294" y="364"/>
                  <a:pt x="308" y="360"/>
                </a:cubicBezTo>
                <a:cubicBezTo>
                  <a:pt x="308" y="360"/>
                  <a:pt x="308" y="360"/>
                  <a:pt x="308" y="360"/>
                </a:cubicBezTo>
                <a:cubicBezTo>
                  <a:pt x="311" y="360"/>
                  <a:pt x="314" y="359"/>
                  <a:pt x="317" y="358"/>
                </a:cubicBezTo>
                <a:cubicBezTo>
                  <a:pt x="317" y="360"/>
                  <a:pt x="319" y="371"/>
                  <a:pt x="322" y="385"/>
                </a:cubicBezTo>
                <a:cubicBezTo>
                  <a:pt x="310" y="466"/>
                  <a:pt x="270" y="740"/>
                  <a:pt x="256" y="760"/>
                </a:cubicBezTo>
                <a:cubicBezTo>
                  <a:pt x="240" y="784"/>
                  <a:pt x="232" y="799"/>
                  <a:pt x="232" y="799"/>
                </a:cubicBezTo>
                <a:cubicBezTo>
                  <a:pt x="232" y="799"/>
                  <a:pt x="242" y="797"/>
                  <a:pt x="254" y="794"/>
                </a:cubicBezTo>
                <a:cubicBezTo>
                  <a:pt x="250" y="811"/>
                  <a:pt x="249" y="832"/>
                  <a:pt x="252" y="861"/>
                </a:cubicBezTo>
                <a:cubicBezTo>
                  <a:pt x="252" y="861"/>
                  <a:pt x="254" y="876"/>
                  <a:pt x="261" y="896"/>
                </a:cubicBezTo>
                <a:cubicBezTo>
                  <a:pt x="247" y="979"/>
                  <a:pt x="227" y="1177"/>
                  <a:pt x="200" y="1256"/>
                </a:cubicBezTo>
                <a:cubicBezTo>
                  <a:pt x="174" y="1282"/>
                  <a:pt x="141" y="1326"/>
                  <a:pt x="123" y="1406"/>
                </a:cubicBezTo>
                <a:cubicBezTo>
                  <a:pt x="123" y="1406"/>
                  <a:pt x="123" y="1406"/>
                  <a:pt x="123" y="1406"/>
                </a:cubicBezTo>
                <a:cubicBezTo>
                  <a:pt x="86" y="1483"/>
                  <a:pt x="47" y="1577"/>
                  <a:pt x="47" y="1578"/>
                </a:cubicBezTo>
                <a:cubicBezTo>
                  <a:pt x="25" y="1596"/>
                  <a:pt x="10" y="1604"/>
                  <a:pt x="5" y="1627"/>
                </a:cubicBezTo>
                <a:cubicBezTo>
                  <a:pt x="4" y="1630"/>
                  <a:pt x="4" y="1631"/>
                  <a:pt x="4" y="1633"/>
                </a:cubicBezTo>
                <a:cubicBezTo>
                  <a:pt x="0" y="1665"/>
                  <a:pt x="0" y="1665"/>
                  <a:pt x="0" y="1665"/>
                </a:cubicBezTo>
                <a:cubicBezTo>
                  <a:pt x="0" y="1665"/>
                  <a:pt x="44" y="1698"/>
                  <a:pt x="56" y="1688"/>
                </a:cubicBezTo>
                <a:cubicBezTo>
                  <a:pt x="64" y="1682"/>
                  <a:pt x="74" y="1683"/>
                  <a:pt x="85" y="1692"/>
                </a:cubicBezTo>
                <a:cubicBezTo>
                  <a:pt x="91" y="1698"/>
                  <a:pt x="97" y="1705"/>
                  <a:pt x="104" y="1714"/>
                </a:cubicBezTo>
                <a:cubicBezTo>
                  <a:pt x="105" y="1715"/>
                  <a:pt x="105" y="1716"/>
                  <a:pt x="106" y="1717"/>
                </a:cubicBezTo>
                <a:cubicBezTo>
                  <a:pt x="111" y="1724"/>
                  <a:pt x="116" y="1731"/>
                  <a:pt x="122" y="1741"/>
                </a:cubicBezTo>
                <a:cubicBezTo>
                  <a:pt x="122" y="1741"/>
                  <a:pt x="153" y="1781"/>
                  <a:pt x="193" y="1765"/>
                </a:cubicBezTo>
                <a:cubicBezTo>
                  <a:pt x="193" y="1765"/>
                  <a:pt x="208" y="1732"/>
                  <a:pt x="174" y="1703"/>
                </a:cubicBezTo>
                <a:cubicBezTo>
                  <a:pt x="147" y="1680"/>
                  <a:pt x="145" y="1650"/>
                  <a:pt x="148" y="1630"/>
                </a:cubicBezTo>
                <a:cubicBezTo>
                  <a:pt x="161" y="1636"/>
                  <a:pt x="161" y="1636"/>
                  <a:pt x="161" y="1636"/>
                </a:cubicBezTo>
                <a:cubicBezTo>
                  <a:pt x="161" y="1636"/>
                  <a:pt x="161" y="1636"/>
                  <a:pt x="170" y="1587"/>
                </a:cubicBezTo>
                <a:cubicBezTo>
                  <a:pt x="179" y="1539"/>
                  <a:pt x="301" y="1314"/>
                  <a:pt x="323" y="1294"/>
                </a:cubicBezTo>
                <a:cubicBezTo>
                  <a:pt x="336" y="1282"/>
                  <a:pt x="352" y="1230"/>
                  <a:pt x="365" y="1185"/>
                </a:cubicBezTo>
                <a:cubicBezTo>
                  <a:pt x="372" y="1176"/>
                  <a:pt x="379" y="1165"/>
                  <a:pt x="385" y="1152"/>
                </a:cubicBezTo>
                <a:cubicBezTo>
                  <a:pt x="404" y="1111"/>
                  <a:pt x="437" y="960"/>
                  <a:pt x="437" y="960"/>
                </a:cubicBezTo>
                <a:cubicBezTo>
                  <a:pt x="437" y="960"/>
                  <a:pt x="470" y="949"/>
                  <a:pt x="481" y="943"/>
                </a:cubicBezTo>
                <a:cubicBezTo>
                  <a:pt x="492" y="938"/>
                  <a:pt x="508" y="937"/>
                  <a:pt x="573" y="923"/>
                </a:cubicBezTo>
                <a:cubicBezTo>
                  <a:pt x="637" y="908"/>
                  <a:pt x="699" y="879"/>
                  <a:pt x="699" y="879"/>
                </a:cubicBezTo>
                <a:cubicBezTo>
                  <a:pt x="699" y="879"/>
                  <a:pt x="679" y="928"/>
                  <a:pt x="681" y="965"/>
                </a:cubicBezTo>
                <a:cubicBezTo>
                  <a:pt x="681" y="969"/>
                  <a:pt x="682" y="972"/>
                  <a:pt x="682" y="976"/>
                </a:cubicBezTo>
                <a:cubicBezTo>
                  <a:pt x="673" y="1023"/>
                  <a:pt x="663" y="1072"/>
                  <a:pt x="657" y="1085"/>
                </a:cubicBezTo>
                <a:cubicBezTo>
                  <a:pt x="645" y="1110"/>
                  <a:pt x="632" y="1141"/>
                  <a:pt x="632" y="1141"/>
                </a:cubicBezTo>
                <a:cubicBezTo>
                  <a:pt x="632" y="1141"/>
                  <a:pt x="639" y="1142"/>
                  <a:pt x="649" y="1143"/>
                </a:cubicBezTo>
                <a:cubicBezTo>
                  <a:pt x="633" y="1177"/>
                  <a:pt x="615" y="1211"/>
                  <a:pt x="618" y="1225"/>
                </a:cubicBezTo>
                <a:cubicBezTo>
                  <a:pt x="614" y="1247"/>
                  <a:pt x="614" y="1247"/>
                  <a:pt x="614" y="1247"/>
                </a:cubicBezTo>
                <a:cubicBezTo>
                  <a:pt x="670" y="1269"/>
                  <a:pt x="670" y="1269"/>
                  <a:pt x="670" y="1269"/>
                </a:cubicBezTo>
                <a:cubicBezTo>
                  <a:pt x="670" y="1269"/>
                  <a:pt x="694" y="1263"/>
                  <a:pt x="728" y="1274"/>
                </a:cubicBezTo>
                <a:cubicBezTo>
                  <a:pt x="728" y="1274"/>
                  <a:pt x="728" y="1274"/>
                  <a:pt x="728" y="1274"/>
                </a:cubicBezTo>
                <a:cubicBezTo>
                  <a:pt x="752" y="1285"/>
                  <a:pt x="777" y="1293"/>
                  <a:pt x="795" y="1285"/>
                </a:cubicBezTo>
                <a:cubicBezTo>
                  <a:pt x="825" y="1273"/>
                  <a:pt x="867" y="1244"/>
                  <a:pt x="867" y="1226"/>
                </a:cubicBezTo>
                <a:cubicBezTo>
                  <a:pt x="867" y="1208"/>
                  <a:pt x="855" y="1215"/>
                  <a:pt x="830" y="1219"/>
                </a:cubicBezTo>
                <a:cubicBezTo>
                  <a:pt x="806" y="1223"/>
                  <a:pt x="766" y="1195"/>
                  <a:pt x="753" y="1179"/>
                </a:cubicBezTo>
                <a:cubicBezTo>
                  <a:pt x="750" y="1176"/>
                  <a:pt x="748" y="1171"/>
                  <a:pt x="746" y="1165"/>
                </a:cubicBezTo>
                <a:cubicBezTo>
                  <a:pt x="753" y="1179"/>
                  <a:pt x="766" y="1180"/>
                  <a:pt x="766" y="1180"/>
                </a:cubicBezTo>
                <a:cubicBezTo>
                  <a:pt x="766" y="1180"/>
                  <a:pt x="817" y="952"/>
                  <a:pt x="840" y="864"/>
                </a:cubicBezTo>
                <a:cubicBezTo>
                  <a:pt x="840" y="864"/>
                  <a:pt x="840" y="864"/>
                  <a:pt x="840" y="864"/>
                </a:cubicBezTo>
                <a:cubicBezTo>
                  <a:pt x="856" y="847"/>
                  <a:pt x="886" y="780"/>
                  <a:pt x="831" y="762"/>
                </a:cubicBezTo>
                <a:cubicBezTo>
                  <a:pt x="777" y="744"/>
                  <a:pt x="577" y="746"/>
                  <a:pt x="521" y="760"/>
                </a:cubicBezTo>
                <a:cubicBezTo>
                  <a:pt x="514" y="762"/>
                  <a:pt x="510" y="761"/>
                  <a:pt x="507" y="757"/>
                </a:cubicBezTo>
                <a:cubicBezTo>
                  <a:pt x="508" y="757"/>
                  <a:pt x="508" y="757"/>
                  <a:pt x="508" y="757"/>
                </a:cubicBezTo>
                <a:cubicBezTo>
                  <a:pt x="508" y="758"/>
                  <a:pt x="508" y="758"/>
                  <a:pt x="508" y="758"/>
                </a:cubicBezTo>
                <a:cubicBezTo>
                  <a:pt x="536" y="738"/>
                  <a:pt x="536" y="738"/>
                  <a:pt x="536" y="738"/>
                </a:cubicBezTo>
                <a:cubicBezTo>
                  <a:pt x="536" y="738"/>
                  <a:pt x="543" y="691"/>
                  <a:pt x="560" y="658"/>
                </a:cubicBezTo>
                <a:cubicBezTo>
                  <a:pt x="576" y="625"/>
                  <a:pt x="599" y="520"/>
                  <a:pt x="607" y="511"/>
                </a:cubicBezTo>
                <a:cubicBezTo>
                  <a:pt x="607" y="511"/>
                  <a:pt x="607" y="511"/>
                  <a:pt x="607" y="511"/>
                </a:cubicBezTo>
                <a:cubicBezTo>
                  <a:pt x="611" y="506"/>
                  <a:pt x="615" y="500"/>
                  <a:pt x="620" y="491"/>
                </a:cubicBezTo>
                <a:cubicBezTo>
                  <a:pt x="634" y="465"/>
                  <a:pt x="643" y="449"/>
                  <a:pt x="643" y="449"/>
                </a:cubicBezTo>
                <a:cubicBezTo>
                  <a:pt x="643" y="449"/>
                  <a:pt x="695" y="520"/>
                  <a:pt x="715" y="529"/>
                </a:cubicBezTo>
                <a:cubicBezTo>
                  <a:pt x="734" y="537"/>
                  <a:pt x="767" y="599"/>
                  <a:pt x="784" y="596"/>
                </a:cubicBezTo>
                <a:cubicBezTo>
                  <a:pt x="795" y="594"/>
                  <a:pt x="812" y="585"/>
                  <a:pt x="836" y="566"/>
                </a:cubicBezTo>
                <a:cubicBezTo>
                  <a:pt x="836" y="566"/>
                  <a:pt x="836" y="566"/>
                  <a:pt x="836" y="566"/>
                </a:cubicBezTo>
                <a:cubicBezTo>
                  <a:pt x="872" y="554"/>
                  <a:pt x="1000" y="429"/>
                  <a:pt x="1013" y="425"/>
                </a:cubicBezTo>
                <a:cubicBezTo>
                  <a:pt x="1019" y="423"/>
                  <a:pt x="1010" y="412"/>
                  <a:pt x="999" y="402"/>
                </a:cubicBezTo>
                <a:cubicBezTo>
                  <a:pt x="1000" y="401"/>
                  <a:pt x="1000" y="401"/>
                  <a:pt x="1001" y="401"/>
                </a:cubicBezTo>
                <a:cubicBezTo>
                  <a:pt x="1016" y="396"/>
                  <a:pt x="1030" y="394"/>
                  <a:pt x="1042" y="374"/>
                </a:cubicBezTo>
                <a:cubicBezTo>
                  <a:pt x="1054" y="355"/>
                  <a:pt x="1077" y="306"/>
                  <a:pt x="1072" y="296"/>
                </a:cubicBezTo>
                <a:cubicBezTo>
                  <a:pt x="1067" y="287"/>
                  <a:pt x="1047" y="274"/>
                  <a:pt x="1033" y="28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</a:p>
        </p:txBody>
      </p:sp>
      <p:sp>
        <p:nvSpPr>
          <p:cNvPr id="14" name="稻壳儿小白白(http://dwz.cn/Wu2UP)">
            <a:extLst>
              <a:ext uri="{FF2B5EF4-FFF2-40B4-BE49-F238E27FC236}">
                <a16:creationId xmlns:a16="http://schemas.microsoft.com/office/drawing/2014/main" id="{9404F030-99E9-4225-BC14-2416C643145F}"/>
              </a:ext>
            </a:extLst>
          </p:cNvPr>
          <p:cNvSpPr/>
          <p:nvPr/>
        </p:nvSpPr>
        <p:spPr>
          <a:xfrm rot="5400000">
            <a:off x="1986757" y="4310856"/>
            <a:ext cx="1265238" cy="2105025"/>
          </a:xfrm>
          <a:prstGeom prst="corner">
            <a:avLst>
              <a:gd name="adj1" fmla="val 16120"/>
              <a:gd name="adj2" fmla="val 16110"/>
            </a:avLst>
          </a:prstGeom>
          <a:solidFill>
            <a:srgbClr val="1A769F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solidFill>
                <a:srgbClr val="FFFFFF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稻壳儿小白白(http://dwz.cn/Wu2UP)">
            <a:extLst>
              <a:ext uri="{FF2B5EF4-FFF2-40B4-BE49-F238E27FC236}">
                <a16:creationId xmlns:a16="http://schemas.microsoft.com/office/drawing/2014/main" id="{2867D3C4-5FC1-4B3F-8E2F-3B2693783222}"/>
              </a:ext>
            </a:extLst>
          </p:cNvPr>
          <p:cNvSpPr/>
          <p:nvPr/>
        </p:nvSpPr>
        <p:spPr>
          <a:xfrm>
            <a:off x="3317875" y="4154488"/>
            <a:ext cx="358775" cy="358775"/>
          </a:xfrm>
          <a:prstGeom prst="triangle">
            <a:avLst>
              <a:gd name="adj" fmla="val 100000"/>
            </a:avLst>
          </a:prstGeom>
          <a:solidFill>
            <a:srgbClr val="1A769F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solidFill>
                <a:srgbClr val="FFFFFF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稻壳儿小白白(http://dwz.cn/Wu2UP)">
            <a:extLst>
              <a:ext uri="{FF2B5EF4-FFF2-40B4-BE49-F238E27FC236}">
                <a16:creationId xmlns:a16="http://schemas.microsoft.com/office/drawing/2014/main" id="{412CC501-6E63-4CF4-B693-02F9BE1FF357}"/>
              </a:ext>
            </a:extLst>
          </p:cNvPr>
          <p:cNvSpPr/>
          <p:nvPr/>
        </p:nvSpPr>
        <p:spPr>
          <a:xfrm rot="5400000">
            <a:off x="4314032" y="3734594"/>
            <a:ext cx="1265237" cy="2105025"/>
          </a:xfrm>
          <a:prstGeom prst="corner">
            <a:avLst>
              <a:gd name="adj1" fmla="val 16120"/>
              <a:gd name="adj2" fmla="val 16110"/>
            </a:avLst>
          </a:prstGeom>
          <a:solidFill>
            <a:srgbClr val="1A769F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solidFill>
                <a:srgbClr val="FFFFFF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稻壳儿小白白(http://dwz.cn/Wu2UP)">
            <a:extLst>
              <a:ext uri="{FF2B5EF4-FFF2-40B4-BE49-F238E27FC236}">
                <a16:creationId xmlns:a16="http://schemas.microsoft.com/office/drawing/2014/main" id="{56235437-D8F5-4331-81EC-6DF2239E3C66}"/>
              </a:ext>
            </a:extLst>
          </p:cNvPr>
          <p:cNvSpPr/>
          <p:nvPr/>
        </p:nvSpPr>
        <p:spPr>
          <a:xfrm>
            <a:off x="5645150" y="3579813"/>
            <a:ext cx="358775" cy="357187"/>
          </a:xfrm>
          <a:prstGeom prst="triangle">
            <a:avLst>
              <a:gd name="adj" fmla="val 100000"/>
            </a:avLst>
          </a:prstGeom>
          <a:solidFill>
            <a:srgbClr val="1A769F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solidFill>
                <a:srgbClr val="FFFFFF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稻壳儿小白白(http://dwz.cn/Wu2UP)">
            <a:extLst>
              <a:ext uri="{FF2B5EF4-FFF2-40B4-BE49-F238E27FC236}">
                <a16:creationId xmlns:a16="http://schemas.microsoft.com/office/drawing/2014/main" id="{CA916950-8C36-4088-BA58-EDE4AA192FDE}"/>
              </a:ext>
            </a:extLst>
          </p:cNvPr>
          <p:cNvSpPr/>
          <p:nvPr/>
        </p:nvSpPr>
        <p:spPr>
          <a:xfrm rot="5400000">
            <a:off x="6641307" y="3158331"/>
            <a:ext cx="1265238" cy="2105025"/>
          </a:xfrm>
          <a:prstGeom prst="corner">
            <a:avLst>
              <a:gd name="adj1" fmla="val 16120"/>
              <a:gd name="adj2" fmla="val 16110"/>
            </a:avLst>
          </a:prstGeom>
          <a:solidFill>
            <a:srgbClr val="1A769F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solidFill>
                <a:srgbClr val="FFFFFF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稻壳儿小白白(http://dwz.cn/Wu2UP)">
            <a:extLst>
              <a:ext uri="{FF2B5EF4-FFF2-40B4-BE49-F238E27FC236}">
                <a16:creationId xmlns:a16="http://schemas.microsoft.com/office/drawing/2014/main" id="{86F18897-3CFA-4537-84F9-255199EFE4E2}"/>
              </a:ext>
            </a:extLst>
          </p:cNvPr>
          <p:cNvSpPr/>
          <p:nvPr/>
        </p:nvSpPr>
        <p:spPr>
          <a:xfrm>
            <a:off x="7972425" y="3003550"/>
            <a:ext cx="358775" cy="358775"/>
          </a:xfrm>
          <a:prstGeom prst="triangle">
            <a:avLst>
              <a:gd name="adj" fmla="val 100000"/>
            </a:avLst>
          </a:prstGeom>
          <a:solidFill>
            <a:srgbClr val="1A769F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solidFill>
                <a:srgbClr val="FFFFFF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稻壳儿小白白(http://dwz.cn/Wu2UP)">
            <a:extLst>
              <a:ext uri="{FF2B5EF4-FFF2-40B4-BE49-F238E27FC236}">
                <a16:creationId xmlns:a16="http://schemas.microsoft.com/office/drawing/2014/main" id="{0E4DEB49-268E-4DBE-B4AB-45B816C5B9F1}"/>
              </a:ext>
            </a:extLst>
          </p:cNvPr>
          <p:cNvSpPr/>
          <p:nvPr/>
        </p:nvSpPr>
        <p:spPr>
          <a:xfrm rot="5400000">
            <a:off x="8967788" y="2581275"/>
            <a:ext cx="1265237" cy="2106613"/>
          </a:xfrm>
          <a:prstGeom prst="corner">
            <a:avLst>
              <a:gd name="adj1" fmla="val 16120"/>
              <a:gd name="adj2" fmla="val 16110"/>
            </a:avLst>
          </a:prstGeom>
          <a:solidFill>
            <a:srgbClr val="1A769F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solidFill>
                <a:srgbClr val="FFFFFF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277" name="稻壳儿小白白(http://dwz.cn/Wu2UP)">
            <a:extLst>
              <a:ext uri="{FF2B5EF4-FFF2-40B4-BE49-F238E27FC236}">
                <a16:creationId xmlns:a16="http://schemas.microsoft.com/office/drawing/2014/main" id="{0FD5C5C4-2EA8-4C41-B21E-1BFBCF7FE3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76438" y="5083175"/>
            <a:ext cx="23383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2000" b="1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TITLE</a:t>
            </a:r>
            <a:endParaRPr lang="en-US" altLang="zh-CN" sz="2000" b="1">
              <a:solidFill>
                <a:srgbClr val="44546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278" name="稻壳儿小白白(http://dwz.cn/Wu2UP)">
            <a:extLst>
              <a:ext uri="{FF2B5EF4-FFF2-40B4-BE49-F238E27FC236}">
                <a16:creationId xmlns:a16="http://schemas.microsoft.com/office/drawing/2014/main" id="{B8134449-53F4-4B03-89CE-DBAA48BDCD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76438" y="5432425"/>
            <a:ext cx="199707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spcBef>
                <a:spcPct val="20000"/>
              </a:spcBef>
            </a:pPr>
            <a:r>
              <a:rPr lang="zh-CN" altLang="en-US" sz="140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words here according to your need to draw the text box size</a:t>
            </a:r>
          </a:p>
        </p:txBody>
      </p:sp>
      <p:sp>
        <p:nvSpPr>
          <p:cNvPr id="11279" name="稻壳儿小白白(http://dwz.cn/Wu2UP)">
            <a:extLst>
              <a:ext uri="{FF2B5EF4-FFF2-40B4-BE49-F238E27FC236}">
                <a16:creationId xmlns:a16="http://schemas.microsoft.com/office/drawing/2014/main" id="{0BE76CA4-A0A6-47BE-9D30-F46D08F043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14825" y="4513263"/>
            <a:ext cx="18129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2000" b="1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TITLE</a:t>
            </a:r>
            <a:endParaRPr lang="en-US" altLang="zh-CN" sz="2000" b="1">
              <a:solidFill>
                <a:srgbClr val="44546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280" name="稻壳儿小白白(http://dwz.cn/Wu2UP)">
            <a:extLst>
              <a:ext uri="{FF2B5EF4-FFF2-40B4-BE49-F238E27FC236}">
                <a16:creationId xmlns:a16="http://schemas.microsoft.com/office/drawing/2014/main" id="{1647AE38-9D7A-4B38-8721-D3B8350878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14825" y="4862513"/>
            <a:ext cx="195262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spcBef>
                <a:spcPct val="20000"/>
              </a:spcBef>
            </a:pPr>
            <a:r>
              <a:rPr lang="zh-CN" altLang="en-US" sz="140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words here according to your need to draw the text box size</a:t>
            </a:r>
          </a:p>
        </p:txBody>
      </p:sp>
      <p:sp>
        <p:nvSpPr>
          <p:cNvPr id="11281" name="稻壳儿小白白(http://dwz.cn/Wu2UP)">
            <a:extLst>
              <a:ext uri="{FF2B5EF4-FFF2-40B4-BE49-F238E27FC236}">
                <a16:creationId xmlns:a16="http://schemas.microsoft.com/office/drawing/2014/main" id="{47578C2D-A168-4BDC-955F-AAB4EB7E5B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96063" y="3937000"/>
            <a:ext cx="18129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2000" b="1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TITLE</a:t>
            </a:r>
            <a:endParaRPr lang="en-US" altLang="zh-CN" sz="2000" b="1">
              <a:solidFill>
                <a:srgbClr val="44546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282" name="稻壳儿小白白(http://dwz.cn/Wu2UP)">
            <a:extLst>
              <a:ext uri="{FF2B5EF4-FFF2-40B4-BE49-F238E27FC236}">
                <a16:creationId xmlns:a16="http://schemas.microsoft.com/office/drawing/2014/main" id="{2C67494B-407A-4BEB-AB72-B02046E0C7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96063" y="4287838"/>
            <a:ext cx="1951037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spcBef>
                <a:spcPct val="20000"/>
              </a:spcBef>
            </a:pPr>
            <a:r>
              <a:rPr lang="zh-CN" altLang="en-US" sz="140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words here according to your need to draw the text box size</a:t>
            </a:r>
          </a:p>
        </p:txBody>
      </p:sp>
      <p:sp>
        <p:nvSpPr>
          <p:cNvPr id="11283" name="稻壳儿小白白(http://dwz.cn/Wu2UP)">
            <a:extLst>
              <a:ext uri="{FF2B5EF4-FFF2-40B4-BE49-F238E27FC236}">
                <a16:creationId xmlns:a16="http://schemas.microsoft.com/office/drawing/2014/main" id="{3C3D0CD0-01AA-4A14-BBF7-BDF14966AD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40800" y="3362325"/>
            <a:ext cx="18129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2000" b="1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TITLE</a:t>
            </a:r>
            <a:endParaRPr lang="en-US" altLang="zh-CN" sz="2000" b="1">
              <a:solidFill>
                <a:srgbClr val="44546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284" name="稻壳儿小白白(http://dwz.cn/Wu2UP)">
            <a:extLst>
              <a:ext uri="{FF2B5EF4-FFF2-40B4-BE49-F238E27FC236}">
                <a16:creationId xmlns:a16="http://schemas.microsoft.com/office/drawing/2014/main" id="{C08E98A2-E70F-47A3-AFAD-7731A26150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40800" y="3711575"/>
            <a:ext cx="19304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spcBef>
                <a:spcPct val="20000"/>
              </a:spcBef>
            </a:pPr>
            <a:r>
              <a:rPr lang="zh-CN" altLang="en-US" sz="140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words here according to your need to draw the text box size</a:t>
            </a:r>
          </a:p>
        </p:txBody>
      </p:sp>
      <p:sp>
        <p:nvSpPr>
          <p:cNvPr id="11285" name="矩形 3">
            <a:extLst>
              <a:ext uri="{FF2B5EF4-FFF2-40B4-BE49-F238E27FC236}">
                <a16:creationId xmlns:a16="http://schemas.microsoft.com/office/drawing/2014/main" id="{0B8A1E20-CEE7-4BB1-9934-5B86F0AC65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9400" y="158750"/>
            <a:ext cx="13557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zh-CN" altLang="en-US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90" name="组合 8">
            <a:extLst>
              <a:ext uri="{FF2B5EF4-FFF2-40B4-BE49-F238E27FC236}">
                <a16:creationId xmlns:a16="http://schemas.microsoft.com/office/drawing/2014/main" id="{5466880A-BE2E-45D6-89A7-F136F9ED65BD}"/>
              </a:ext>
            </a:extLst>
          </p:cNvPr>
          <p:cNvGrpSpPr>
            <a:grpSpLocks/>
          </p:cNvGrpSpPr>
          <p:nvPr/>
        </p:nvGrpSpPr>
        <p:grpSpPr bwMode="auto">
          <a:xfrm>
            <a:off x="4600575" y="420688"/>
            <a:ext cx="3017838" cy="0"/>
            <a:chOff x="4600575" y="419844"/>
            <a:chExt cx="3017401" cy="0"/>
          </a:xfrm>
        </p:grpSpPr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E743AFCA-A312-4FCF-A353-C5F5651825BB}"/>
                </a:ext>
              </a:extLst>
            </p:cNvPr>
            <p:cNvCxnSpPr/>
            <p:nvPr/>
          </p:nvCxnSpPr>
          <p:spPr>
            <a:xfrm>
              <a:off x="4600575" y="419844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7514C285-D588-40C0-A735-F9809DFAE7AD}"/>
                </a:ext>
              </a:extLst>
            </p:cNvPr>
            <p:cNvCxnSpPr/>
            <p:nvPr/>
          </p:nvCxnSpPr>
          <p:spPr>
            <a:xfrm>
              <a:off x="6979893" y="419844"/>
              <a:ext cx="638083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3A3BE6C-F306-4D78-877A-FBC5ADAD96B7}"/>
              </a:ext>
            </a:extLst>
          </p:cNvPr>
          <p:cNvGrpSpPr/>
          <p:nvPr/>
        </p:nvGrpSpPr>
        <p:grpSpPr>
          <a:xfrm>
            <a:off x="4577794" y="2255840"/>
            <a:ext cx="781050" cy="3206750"/>
            <a:chOff x="4549158" y="2052646"/>
            <a:chExt cx="781050" cy="3206750"/>
          </a:xfrm>
          <a:solidFill>
            <a:srgbClr val="7ACDEF"/>
          </a:solidFill>
        </p:grpSpPr>
        <p:sp>
          <p:nvSpPr>
            <p:cNvPr id="14" name="AutoShape 28">
              <a:extLst>
                <a:ext uri="{FF2B5EF4-FFF2-40B4-BE49-F238E27FC236}">
                  <a16:creationId xmlns:a16="http://schemas.microsoft.com/office/drawing/2014/main" id="{51F8679E-8BBA-42EF-A03B-9081F9667B43}"/>
                </a:ext>
              </a:extLst>
            </p:cNvPr>
            <p:cNvSpPr/>
            <p:nvPr/>
          </p:nvSpPr>
          <p:spPr bwMode="auto">
            <a:xfrm>
              <a:off x="4549158" y="2052646"/>
              <a:ext cx="781050" cy="3206750"/>
            </a:xfrm>
            <a:custGeom>
              <a:avLst/>
              <a:gdLst>
                <a:gd name="T0" fmla="*/ 22 w 21346"/>
                <a:gd name="T1" fmla="*/ 0 h 21600"/>
                <a:gd name="T2" fmla="*/ 30 w 21346"/>
                <a:gd name="T3" fmla="*/ 30 h 21600"/>
                <a:gd name="T4" fmla="*/ 31 w 21346"/>
                <a:gd name="T5" fmla="*/ 52 h 21600"/>
                <a:gd name="T6" fmla="*/ 33 w 21346"/>
                <a:gd name="T7" fmla="*/ 81 h 21600"/>
                <a:gd name="T8" fmla="*/ 35 w 21346"/>
                <a:gd name="T9" fmla="*/ 111 h 21600"/>
                <a:gd name="T10" fmla="*/ 36 w 21346"/>
                <a:gd name="T11" fmla="*/ 126 h 21600"/>
                <a:gd name="T12" fmla="*/ 43 w 21346"/>
                <a:gd name="T13" fmla="*/ 141 h 21600"/>
                <a:gd name="T14" fmla="*/ 45 w 21346"/>
                <a:gd name="T15" fmla="*/ 197 h 21600"/>
                <a:gd name="T16" fmla="*/ 44 w 21346"/>
                <a:gd name="T17" fmla="*/ 247 h 21600"/>
                <a:gd name="T18" fmla="*/ 39 w 21346"/>
                <a:gd name="T19" fmla="*/ 261 h 21600"/>
                <a:gd name="T20" fmla="*/ 40 w 21346"/>
                <a:gd name="T21" fmla="*/ 309 h 21600"/>
                <a:gd name="T22" fmla="*/ 42 w 21346"/>
                <a:gd name="T23" fmla="*/ 345 h 21600"/>
                <a:gd name="T24" fmla="*/ 40 w 21346"/>
                <a:gd name="T25" fmla="*/ 347 h 21600"/>
                <a:gd name="T26" fmla="*/ 39 w 21346"/>
                <a:gd name="T27" fmla="*/ 396 h 21600"/>
                <a:gd name="T28" fmla="*/ 35 w 21346"/>
                <a:gd name="T29" fmla="*/ 476 h 21600"/>
                <a:gd name="T30" fmla="*/ 34 w 21346"/>
                <a:gd name="T31" fmla="*/ 486 h 21600"/>
                <a:gd name="T32" fmla="*/ 32 w 21346"/>
                <a:gd name="T33" fmla="*/ 486 h 21600"/>
                <a:gd name="T34" fmla="*/ 32 w 21346"/>
                <a:gd name="T35" fmla="*/ 510 h 21600"/>
                <a:gd name="T36" fmla="*/ 30 w 21346"/>
                <a:gd name="T37" fmla="*/ 559 h 21600"/>
                <a:gd name="T38" fmla="*/ 25 w 21346"/>
                <a:gd name="T39" fmla="*/ 637 h 21600"/>
                <a:gd name="T40" fmla="*/ 29 w 21346"/>
                <a:gd name="T41" fmla="*/ 683 h 21600"/>
                <a:gd name="T42" fmla="*/ 32 w 21346"/>
                <a:gd name="T43" fmla="*/ 711 h 21600"/>
                <a:gd name="T44" fmla="*/ 27 w 21346"/>
                <a:gd name="T45" fmla="*/ 713 h 21600"/>
                <a:gd name="T46" fmla="*/ 25 w 21346"/>
                <a:gd name="T47" fmla="*/ 706 h 21600"/>
                <a:gd name="T48" fmla="*/ 25 w 21346"/>
                <a:gd name="T49" fmla="*/ 721 h 21600"/>
                <a:gd name="T50" fmla="*/ 23 w 21346"/>
                <a:gd name="T51" fmla="*/ 756 h 21600"/>
                <a:gd name="T52" fmla="*/ 22 w 21346"/>
                <a:gd name="T53" fmla="*/ 756 h 21600"/>
                <a:gd name="T54" fmla="*/ 22 w 21346"/>
                <a:gd name="T55" fmla="*/ 531 h 21600"/>
                <a:gd name="T56" fmla="*/ 22 w 21346"/>
                <a:gd name="T57" fmla="*/ 518 h 21600"/>
                <a:gd name="T58" fmla="*/ 22 w 21346"/>
                <a:gd name="T59" fmla="*/ 484 h 21600"/>
                <a:gd name="T60" fmla="*/ 22 w 21346"/>
                <a:gd name="T61" fmla="*/ 497 h 21600"/>
                <a:gd name="T62" fmla="*/ 22 w 21346"/>
                <a:gd name="T63" fmla="*/ 0 h 21600"/>
                <a:gd name="T64" fmla="*/ 22 w 21346"/>
                <a:gd name="T65" fmla="*/ 0 h 21600"/>
                <a:gd name="T66" fmla="*/ 22 w 21346"/>
                <a:gd name="T67" fmla="*/ 0 h 21600"/>
                <a:gd name="T68" fmla="*/ 22 w 21346"/>
                <a:gd name="T69" fmla="*/ 497 h 21600"/>
                <a:gd name="T70" fmla="*/ 21 w 21346"/>
                <a:gd name="T71" fmla="*/ 511 h 21600"/>
                <a:gd name="T72" fmla="*/ 21 w 21346"/>
                <a:gd name="T73" fmla="*/ 527 h 21600"/>
                <a:gd name="T74" fmla="*/ 22 w 21346"/>
                <a:gd name="T75" fmla="*/ 538 h 21600"/>
                <a:gd name="T76" fmla="*/ 22 w 21346"/>
                <a:gd name="T77" fmla="*/ 531 h 21600"/>
                <a:gd name="T78" fmla="*/ 22 w 21346"/>
                <a:gd name="T79" fmla="*/ 756 h 21600"/>
                <a:gd name="T80" fmla="*/ 18 w 21346"/>
                <a:gd name="T81" fmla="*/ 725 h 21600"/>
                <a:gd name="T82" fmla="*/ 18 w 21346"/>
                <a:gd name="T83" fmla="*/ 693 h 21600"/>
                <a:gd name="T84" fmla="*/ 16 w 21346"/>
                <a:gd name="T85" fmla="*/ 659 h 21600"/>
                <a:gd name="T86" fmla="*/ 10 w 21346"/>
                <a:gd name="T87" fmla="*/ 553 h 21600"/>
                <a:gd name="T88" fmla="*/ 11 w 21346"/>
                <a:gd name="T89" fmla="*/ 506 h 21600"/>
                <a:gd name="T90" fmla="*/ 10 w 21346"/>
                <a:gd name="T91" fmla="*/ 483 h 21600"/>
                <a:gd name="T92" fmla="*/ 7 w 21346"/>
                <a:gd name="T93" fmla="*/ 472 h 21600"/>
                <a:gd name="T94" fmla="*/ 6 w 21346"/>
                <a:gd name="T95" fmla="*/ 387 h 21600"/>
                <a:gd name="T96" fmla="*/ 6 w 21346"/>
                <a:gd name="T97" fmla="*/ 342 h 21600"/>
                <a:gd name="T98" fmla="*/ 2 w 21346"/>
                <a:gd name="T99" fmla="*/ 340 h 21600"/>
                <a:gd name="T100" fmla="*/ 5 w 21346"/>
                <a:gd name="T101" fmla="*/ 301 h 21600"/>
                <a:gd name="T102" fmla="*/ 6 w 21346"/>
                <a:gd name="T103" fmla="*/ 271 h 21600"/>
                <a:gd name="T104" fmla="*/ 0 w 21346"/>
                <a:gd name="T105" fmla="*/ 251 h 21600"/>
                <a:gd name="T106" fmla="*/ 0 w 21346"/>
                <a:gd name="T107" fmla="*/ 194 h 21600"/>
                <a:gd name="T108" fmla="*/ 1 w 21346"/>
                <a:gd name="T109" fmla="*/ 170 h 21600"/>
                <a:gd name="T110" fmla="*/ 5 w 21346"/>
                <a:gd name="T111" fmla="*/ 128 h 21600"/>
                <a:gd name="T112" fmla="*/ 10 w 21346"/>
                <a:gd name="T113" fmla="*/ 120 h 21600"/>
                <a:gd name="T114" fmla="*/ 10 w 21346"/>
                <a:gd name="T115" fmla="*/ 105 h 21600"/>
                <a:gd name="T116" fmla="*/ 13 w 21346"/>
                <a:gd name="T117" fmla="*/ 83 h 21600"/>
                <a:gd name="T118" fmla="*/ 13 w 21346"/>
                <a:gd name="T119" fmla="*/ 53 h 21600"/>
                <a:gd name="T120" fmla="*/ 22 w 21346"/>
                <a:gd name="T121" fmla="*/ 0 h 21600"/>
                <a:gd name="T122" fmla="*/ 22 w 21346"/>
                <a:gd name="T123" fmla="*/ 0 h 21600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1346" h="21600">
                  <a:moveTo>
                    <a:pt x="10270" y="0"/>
                  </a:moveTo>
                  <a:cubicBezTo>
                    <a:pt x="12100" y="0"/>
                    <a:pt x="13809" y="422"/>
                    <a:pt x="14175" y="845"/>
                  </a:cubicBezTo>
                  <a:cubicBezTo>
                    <a:pt x="14541" y="1267"/>
                    <a:pt x="14785" y="1237"/>
                    <a:pt x="14785" y="1478"/>
                  </a:cubicBezTo>
                  <a:cubicBezTo>
                    <a:pt x="14785" y="1689"/>
                    <a:pt x="15151" y="1961"/>
                    <a:pt x="15395" y="2323"/>
                  </a:cubicBezTo>
                  <a:cubicBezTo>
                    <a:pt x="15639" y="2685"/>
                    <a:pt x="15761" y="2926"/>
                    <a:pt x="16494" y="3168"/>
                  </a:cubicBezTo>
                  <a:cubicBezTo>
                    <a:pt x="17226" y="3379"/>
                    <a:pt x="17104" y="3590"/>
                    <a:pt x="17104" y="3590"/>
                  </a:cubicBezTo>
                  <a:cubicBezTo>
                    <a:pt x="17104" y="3590"/>
                    <a:pt x="19544" y="3620"/>
                    <a:pt x="20277" y="4042"/>
                  </a:cubicBezTo>
                  <a:cubicBezTo>
                    <a:pt x="20887" y="4465"/>
                    <a:pt x="21009" y="5189"/>
                    <a:pt x="21253" y="5641"/>
                  </a:cubicBezTo>
                  <a:cubicBezTo>
                    <a:pt x="21497" y="6124"/>
                    <a:pt x="21253" y="6697"/>
                    <a:pt x="20643" y="7059"/>
                  </a:cubicBezTo>
                  <a:cubicBezTo>
                    <a:pt x="19911" y="7421"/>
                    <a:pt x="18446" y="7451"/>
                    <a:pt x="18446" y="7451"/>
                  </a:cubicBezTo>
                  <a:cubicBezTo>
                    <a:pt x="18446" y="7451"/>
                    <a:pt x="18202" y="8206"/>
                    <a:pt x="19056" y="8839"/>
                  </a:cubicBezTo>
                  <a:cubicBezTo>
                    <a:pt x="19911" y="9503"/>
                    <a:pt x="20521" y="9835"/>
                    <a:pt x="19789" y="9865"/>
                  </a:cubicBezTo>
                  <a:cubicBezTo>
                    <a:pt x="19056" y="9895"/>
                    <a:pt x="18690" y="9925"/>
                    <a:pt x="18690" y="9925"/>
                  </a:cubicBezTo>
                  <a:cubicBezTo>
                    <a:pt x="18690" y="9925"/>
                    <a:pt x="18690" y="10770"/>
                    <a:pt x="18202" y="11313"/>
                  </a:cubicBezTo>
                  <a:cubicBezTo>
                    <a:pt x="17714" y="11856"/>
                    <a:pt x="16494" y="13244"/>
                    <a:pt x="16494" y="13606"/>
                  </a:cubicBezTo>
                  <a:cubicBezTo>
                    <a:pt x="16494" y="13937"/>
                    <a:pt x="16494" y="13877"/>
                    <a:pt x="15883" y="13877"/>
                  </a:cubicBezTo>
                  <a:cubicBezTo>
                    <a:pt x="15395" y="13877"/>
                    <a:pt x="15029" y="13877"/>
                    <a:pt x="15029" y="13877"/>
                  </a:cubicBezTo>
                  <a:cubicBezTo>
                    <a:pt x="15029" y="13877"/>
                    <a:pt x="15151" y="14420"/>
                    <a:pt x="14907" y="14571"/>
                  </a:cubicBezTo>
                  <a:cubicBezTo>
                    <a:pt x="14663" y="14692"/>
                    <a:pt x="15029" y="15325"/>
                    <a:pt x="14297" y="15989"/>
                  </a:cubicBezTo>
                  <a:cubicBezTo>
                    <a:pt x="13443" y="16653"/>
                    <a:pt x="11856" y="17739"/>
                    <a:pt x="11856" y="18221"/>
                  </a:cubicBezTo>
                  <a:cubicBezTo>
                    <a:pt x="11856" y="18704"/>
                    <a:pt x="12589" y="19277"/>
                    <a:pt x="13565" y="19518"/>
                  </a:cubicBezTo>
                  <a:cubicBezTo>
                    <a:pt x="14419" y="19730"/>
                    <a:pt x="15639" y="20212"/>
                    <a:pt x="15029" y="20333"/>
                  </a:cubicBezTo>
                  <a:cubicBezTo>
                    <a:pt x="14297" y="20454"/>
                    <a:pt x="13443" y="20423"/>
                    <a:pt x="12711" y="20393"/>
                  </a:cubicBezTo>
                  <a:cubicBezTo>
                    <a:pt x="12100" y="20333"/>
                    <a:pt x="11734" y="20182"/>
                    <a:pt x="11734" y="20182"/>
                  </a:cubicBezTo>
                  <a:cubicBezTo>
                    <a:pt x="11734" y="20182"/>
                    <a:pt x="11734" y="20423"/>
                    <a:pt x="11978" y="20604"/>
                  </a:cubicBezTo>
                  <a:cubicBezTo>
                    <a:pt x="12344" y="20816"/>
                    <a:pt x="11978" y="21600"/>
                    <a:pt x="10758" y="21600"/>
                  </a:cubicBezTo>
                  <a:cubicBezTo>
                    <a:pt x="10514" y="21600"/>
                    <a:pt x="10392" y="21600"/>
                    <a:pt x="10270" y="21600"/>
                  </a:cubicBezTo>
                  <a:cubicBezTo>
                    <a:pt x="10270" y="15174"/>
                    <a:pt x="10270" y="15174"/>
                    <a:pt x="10270" y="15174"/>
                  </a:cubicBezTo>
                  <a:cubicBezTo>
                    <a:pt x="10270" y="15054"/>
                    <a:pt x="10392" y="14903"/>
                    <a:pt x="10514" y="14812"/>
                  </a:cubicBezTo>
                  <a:cubicBezTo>
                    <a:pt x="10758" y="14661"/>
                    <a:pt x="10514" y="14330"/>
                    <a:pt x="10514" y="13847"/>
                  </a:cubicBezTo>
                  <a:cubicBezTo>
                    <a:pt x="10514" y="13847"/>
                    <a:pt x="10392" y="14028"/>
                    <a:pt x="10270" y="14209"/>
                  </a:cubicBezTo>
                  <a:lnTo>
                    <a:pt x="10270" y="0"/>
                  </a:lnTo>
                  <a:close/>
                  <a:moveTo>
                    <a:pt x="10148" y="0"/>
                  </a:moveTo>
                  <a:cubicBezTo>
                    <a:pt x="10270" y="0"/>
                    <a:pt x="10270" y="0"/>
                    <a:pt x="10270" y="0"/>
                  </a:cubicBezTo>
                  <a:cubicBezTo>
                    <a:pt x="10270" y="14209"/>
                    <a:pt x="10270" y="14209"/>
                    <a:pt x="10270" y="14209"/>
                  </a:cubicBezTo>
                  <a:cubicBezTo>
                    <a:pt x="10148" y="14360"/>
                    <a:pt x="10026" y="14511"/>
                    <a:pt x="9904" y="14601"/>
                  </a:cubicBezTo>
                  <a:cubicBezTo>
                    <a:pt x="9782" y="14782"/>
                    <a:pt x="10026" y="14933"/>
                    <a:pt x="10026" y="15054"/>
                  </a:cubicBezTo>
                  <a:cubicBezTo>
                    <a:pt x="10026" y="15204"/>
                    <a:pt x="10148" y="15385"/>
                    <a:pt x="10148" y="15385"/>
                  </a:cubicBezTo>
                  <a:cubicBezTo>
                    <a:pt x="10148" y="15385"/>
                    <a:pt x="10148" y="15295"/>
                    <a:pt x="10270" y="15174"/>
                  </a:cubicBezTo>
                  <a:cubicBezTo>
                    <a:pt x="10270" y="21600"/>
                    <a:pt x="10270" y="21600"/>
                    <a:pt x="10270" y="21600"/>
                  </a:cubicBezTo>
                  <a:cubicBezTo>
                    <a:pt x="9172" y="21509"/>
                    <a:pt x="8439" y="21178"/>
                    <a:pt x="8439" y="20725"/>
                  </a:cubicBezTo>
                  <a:cubicBezTo>
                    <a:pt x="8561" y="20212"/>
                    <a:pt x="8073" y="20122"/>
                    <a:pt x="8439" y="19820"/>
                  </a:cubicBezTo>
                  <a:cubicBezTo>
                    <a:pt x="8805" y="19518"/>
                    <a:pt x="8317" y="19307"/>
                    <a:pt x="7707" y="18825"/>
                  </a:cubicBezTo>
                  <a:cubicBezTo>
                    <a:pt x="7097" y="18372"/>
                    <a:pt x="4778" y="16321"/>
                    <a:pt x="4900" y="15808"/>
                  </a:cubicBezTo>
                  <a:cubicBezTo>
                    <a:pt x="5022" y="15265"/>
                    <a:pt x="5266" y="14812"/>
                    <a:pt x="5022" y="14480"/>
                  </a:cubicBezTo>
                  <a:cubicBezTo>
                    <a:pt x="4900" y="14118"/>
                    <a:pt x="4778" y="13817"/>
                    <a:pt x="4778" y="13817"/>
                  </a:cubicBezTo>
                  <a:cubicBezTo>
                    <a:pt x="4778" y="13817"/>
                    <a:pt x="3192" y="13968"/>
                    <a:pt x="3192" y="13485"/>
                  </a:cubicBezTo>
                  <a:cubicBezTo>
                    <a:pt x="3192" y="12972"/>
                    <a:pt x="2948" y="11524"/>
                    <a:pt x="2704" y="11072"/>
                  </a:cubicBezTo>
                  <a:cubicBezTo>
                    <a:pt x="2582" y="10649"/>
                    <a:pt x="2948" y="9774"/>
                    <a:pt x="2948" y="9774"/>
                  </a:cubicBezTo>
                  <a:cubicBezTo>
                    <a:pt x="2948" y="9774"/>
                    <a:pt x="1483" y="9744"/>
                    <a:pt x="995" y="9714"/>
                  </a:cubicBezTo>
                  <a:cubicBezTo>
                    <a:pt x="507" y="9654"/>
                    <a:pt x="2216" y="8899"/>
                    <a:pt x="2582" y="8598"/>
                  </a:cubicBezTo>
                  <a:cubicBezTo>
                    <a:pt x="2948" y="8296"/>
                    <a:pt x="2826" y="7753"/>
                    <a:pt x="2826" y="7753"/>
                  </a:cubicBezTo>
                  <a:cubicBezTo>
                    <a:pt x="2826" y="7753"/>
                    <a:pt x="263" y="7723"/>
                    <a:pt x="141" y="7180"/>
                  </a:cubicBezTo>
                  <a:cubicBezTo>
                    <a:pt x="19" y="6667"/>
                    <a:pt x="-103" y="5883"/>
                    <a:pt x="141" y="5551"/>
                  </a:cubicBezTo>
                  <a:cubicBezTo>
                    <a:pt x="263" y="5249"/>
                    <a:pt x="385" y="5279"/>
                    <a:pt x="629" y="4857"/>
                  </a:cubicBezTo>
                  <a:cubicBezTo>
                    <a:pt x="751" y="4435"/>
                    <a:pt x="1605" y="3680"/>
                    <a:pt x="2582" y="3650"/>
                  </a:cubicBezTo>
                  <a:cubicBezTo>
                    <a:pt x="3436" y="3620"/>
                    <a:pt x="4534" y="3439"/>
                    <a:pt x="4534" y="3439"/>
                  </a:cubicBezTo>
                  <a:cubicBezTo>
                    <a:pt x="4534" y="3439"/>
                    <a:pt x="3680" y="3198"/>
                    <a:pt x="4778" y="2987"/>
                  </a:cubicBezTo>
                  <a:cubicBezTo>
                    <a:pt x="5877" y="2775"/>
                    <a:pt x="6487" y="2685"/>
                    <a:pt x="5999" y="2383"/>
                  </a:cubicBezTo>
                  <a:cubicBezTo>
                    <a:pt x="5511" y="2112"/>
                    <a:pt x="5877" y="1901"/>
                    <a:pt x="6121" y="1508"/>
                  </a:cubicBezTo>
                  <a:cubicBezTo>
                    <a:pt x="6365" y="1146"/>
                    <a:pt x="7097" y="0"/>
                    <a:pt x="10148" y="0"/>
                  </a:cubicBezTo>
                  <a:close/>
                  <a:moveTo>
                    <a:pt x="10148" y="0"/>
                  </a:move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AutoShape 29">
              <a:extLst>
                <a:ext uri="{FF2B5EF4-FFF2-40B4-BE49-F238E27FC236}">
                  <a16:creationId xmlns:a16="http://schemas.microsoft.com/office/drawing/2014/main" id="{CE7079C9-C060-4940-A1F8-EB02C218B4E3}"/>
                </a:ext>
              </a:extLst>
            </p:cNvPr>
            <p:cNvSpPr/>
            <p:nvPr/>
          </p:nvSpPr>
          <p:spPr bwMode="auto">
            <a:xfrm>
              <a:off x="4867452" y="2504290"/>
              <a:ext cx="184150" cy="348456"/>
            </a:xfrm>
            <a:custGeom>
              <a:avLst/>
              <a:gdLst>
                <a:gd name="T0" fmla="*/ 0 w 21314"/>
                <a:gd name="T1" fmla="*/ 0 h 20729"/>
                <a:gd name="T2" fmla="*/ 1 w 21314"/>
                <a:gd name="T3" fmla="*/ 2 h 20729"/>
                <a:gd name="T4" fmla="*/ 1 w 21314"/>
                <a:gd name="T5" fmla="*/ 7 h 20729"/>
                <a:gd name="T6" fmla="*/ 2 w 21314"/>
                <a:gd name="T7" fmla="*/ 5 h 20729"/>
                <a:gd name="T8" fmla="*/ 2 w 21314"/>
                <a:gd name="T9" fmla="*/ 3 h 20729"/>
                <a:gd name="T10" fmla="*/ 3 w 21314"/>
                <a:gd name="T11" fmla="*/ 0 h 20729"/>
                <a:gd name="T12" fmla="*/ 3 w 21314"/>
                <a:gd name="T13" fmla="*/ 2 h 20729"/>
                <a:gd name="T14" fmla="*/ 2 w 21314"/>
                <a:gd name="T15" fmla="*/ 6 h 20729"/>
                <a:gd name="T16" fmla="*/ 1 w 21314"/>
                <a:gd name="T17" fmla="*/ 9 h 20729"/>
                <a:gd name="T18" fmla="*/ 1 w 21314"/>
                <a:gd name="T19" fmla="*/ 6 h 20729"/>
                <a:gd name="T20" fmla="*/ 0 w 21314"/>
                <a:gd name="T21" fmla="*/ 0 h 20729"/>
                <a:gd name="T22" fmla="*/ 0 w 21314"/>
                <a:gd name="T23" fmla="*/ 0 h 20729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1314" h="20729">
                  <a:moveTo>
                    <a:pt x="0" y="533"/>
                  </a:moveTo>
                  <a:cubicBezTo>
                    <a:pt x="0" y="533"/>
                    <a:pt x="5657" y="2933"/>
                    <a:pt x="5657" y="4800"/>
                  </a:cubicBezTo>
                  <a:cubicBezTo>
                    <a:pt x="5657" y="6933"/>
                    <a:pt x="8229" y="13333"/>
                    <a:pt x="9257" y="15200"/>
                  </a:cubicBezTo>
                  <a:cubicBezTo>
                    <a:pt x="10800" y="17067"/>
                    <a:pt x="11314" y="12800"/>
                    <a:pt x="13371" y="10933"/>
                  </a:cubicBezTo>
                  <a:cubicBezTo>
                    <a:pt x="15429" y="9067"/>
                    <a:pt x="15943" y="7200"/>
                    <a:pt x="14914" y="5867"/>
                  </a:cubicBezTo>
                  <a:cubicBezTo>
                    <a:pt x="13886" y="4267"/>
                    <a:pt x="18000" y="3733"/>
                    <a:pt x="21086" y="0"/>
                  </a:cubicBezTo>
                  <a:cubicBezTo>
                    <a:pt x="21600" y="1333"/>
                    <a:pt x="21086" y="2400"/>
                    <a:pt x="21086" y="4000"/>
                  </a:cubicBezTo>
                  <a:cubicBezTo>
                    <a:pt x="21086" y="5333"/>
                    <a:pt x="16457" y="12267"/>
                    <a:pt x="14914" y="13600"/>
                  </a:cubicBezTo>
                  <a:cubicBezTo>
                    <a:pt x="13886" y="14933"/>
                    <a:pt x="10286" y="19200"/>
                    <a:pt x="10286" y="20533"/>
                  </a:cubicBezTo>
                  <a:cubicBezTo>
                    <a:pt x="9771" y="21600"/>
                    <a:pt x="6686" y="18133"/>
                    <a:pt x="4629" y="14133"/>
                  </a:cubicBezTo>
                  <a:cubicBezTo>
                    <a:pt x="3086" y="10133"/>
                    <a:pt x="0" y="4267"/>
                    <a:pt x="0" y="533"/>
                  </a:cubicBezTo>
                  <a:close/>
                  <a:moveTo>
                    <a:pt x="0" y="533"/>
                  </a:move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AutoShape 30">
              <a:extLst>
                <a:ext uri="{FF2B5EF4-FFF2-40B4-BE49-F238E27FC236}">
                  <a16:creationId xmlns:a16="http://schemas.microsoft.com/office/drawing/2014/main" id="{2C9AC693-780E-42B0-BA23-17FA1D483810}"/>
                </a:ext>
              </a:extLst>
            </p:cNvPr>
            <p:cNvSpPr/>
            <p:nvPr/>
          </p:nvSpPr>
          <p:spPr bwMode="auto">
            <a:xfrm>
              <a:off x="5031758" y="3167865"/>
              <a:ext cx="41275" cy="71438"/>
            </a:xfrm>
            <a:custGeom>
              <a:avLst/>
              <a:gdLst>
                <a:gd name="T0" fmla="*/ 0 w 21600"/>
                <a:gd name="T1" fmla="*/ 0 h 18933"/>
                <a:gd name="T2" fmla="*/ 0 w 21600"/>
                <a:gd name="T3" fmla="*/ 0 h 18933"/>
                <a:gd name="T4" fmla="*/ 0 w 21600"/>
                <a:gd name="T5" fmla="*/ 0 h 18933"/>
                <a:gd name="T6" fmla="*/ 0 w 21600"/>
                <a:gd name="T7" fmla="*/ 0 h 18933"/>
                <a:gd name="T8" fmla="*/ 0 w 21600"/>
                <a:gd name="T9" fmla="*/ 0 h 18933"/>
                <a:gd name="T10" fmla="*/ 0 w 21600"/>
                <a:gd name="T11" fmla="*/ 0 h 1893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18933">
                  <a:moveTo>
                    <a:pt x="4800" y="0"/>
                  </a:moveTo>
                  <a:cubicBezTo>
                    <a:pt x="4800" y="0"/>
                    <a:pt x="2400" y="13200"/>
                    <a:pt x="0" y="16800"/>
                  </a:cubicBezTo>
                  <a:cubicBezTo>
                    <a:pt x="0" y="21600"/>
                    <a:pt x="21600" y="16800"/>
                    <a:pt x="21600" y="16800"/>
                  </a:cubicBezTo>
                  <a:cubicBezTo>
                    <a:pt x="21600" y="0"/>
                    <a:pt x="21600" y="0"/>
                    <a:pt x="21600" y="0"/>
                  </a:cubicBezTo>
                  <a:lnTo>
                    <a:pt x="4800" y="0"/>
                  </a:lnTo>
                  <a:close/>
                  <a:moveTo>
                    <a:pt x="4800" y="0"/>
                  </a:move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1D4E9B33-B93B-49A6-81D3-3DD91C9E84D2}"/>
              </a:ext>
            </a:extLst>
          </p:cNvPr>
          <p:cNvGrpSpPr/>
          <p:nvPr/>
        </p:nvGrpSpPr>
        <p:grpSpPr>
          <a:xfrm>
            <a:off x="6641392" y="2255840"/>
            <a:ext cx="946150" cy="3352800"/>
            <a:chOff x="6612761" y="2052646"/>
            <a:chExt cx="946150" cy="3352800"/>
          </a:xfrm>
          <a:solidFill>
            <a:srgbClr val="1A769F"/>
          </a:solidFill>
        </p:grpSpPr>
        <p:sp>
          <p:nvSpPr>
            <p:cNvPr id="18" name="AutoShape 32">
              <a:extLst>
                <a:ext uri="{FF2B5EF4-FFF2-40B4-BE49-F238E27FC236}">
                  <a16:creationId xmlns:a16="http://schemas.microsoft.com/office/drawing/2014/main" id="{28B57BE5-FAAC-498D-9F3B-B5BD6DE7C815}"/>
                </a:ext>
              </a:extLst>
            </p:cNvPr>
            <p:cNvSpPr/>
            <p:nvPr/>
          </p:nvSpPr>
          <p:spPr bwMode="auto">
            <a:xfrm>
              <a:off x="6612761" y="2052646"/>
              <a:ext cx="946150" cy="3352800"/>
            </a:xfrm>
            <a:custGeom>
              <a:avLst/>
              <a:gdLst>
                <a:gd name="T0" fmla="*/ 40 w 20967"/>
                <a:gd name="T1" fmla="*/ 0 h 21600"/>
                <a:gd name="T2" fmla="*/ 28 w 20967"/>
                <a:gd name="T3" fmla="*/ 40 h 21600"/>
                <a:gd name="T4" fmla="*/ 29 w 20967"/>
                <a:gd name="T5" fmla="*/ 84 h 21600"/>
                <a:gd name="T6" fmla="*/ 31 w 20967"/>
                <a:gd name="T7" fmla="*/ 92 h 21600"/>
                <a:gd name="T8" fmla="*/ 32 w 20967"/>
                <a:gd name="T9" fmla="*/ 111 h 21600"/>
                <a:gd name="T10" fmla="*/ 34 w 20967"/>
                <a:gd name="T11" fmla="*/ 121 h 21600"/>
                <a:gd name="T12" fmla="*/ 31 w 20967"/>
                <a:gd name="T13" fmla="*/ 137 h 21600"/>
                <a:gd name="T14" fmla="*/ 22 w 20967"/>
                <a:gd name="T15" fmla="*/ 152 h 21600"/>
                <a:gd name="T16" fmla="*/ 14 w 20967"/>
                <a:gd name="T17" fmla="*/ 176 h 21600"/>
                <a:gd name="T18" fmla="*/ 6 w 20967"/>
                <a:gd name="T19" fmla="*/ 217 h 21600"/>
                <a:gd name="T20" fmla="*/ 0 w 20967"/>
                <a:gd name="T21" fmla="*/ 264 h 21600"/>
                <a:gd name="T22" fmla="*/ 12 w 20967"/>
                <a:gd name="T23" fmla="*/ 287 h 21600"/>
                <a:gd name="T24" fmla="*/ 18 w 20967"/>
                <a:gd name="T25" fmla="*/ 278 h 21600"/>
                <a:gd name="T26" fmla="*/ 14 w 20967"/>
                <a:gd name="T27" fmla="*/ 354 h 21600"/>
                <a:gd name="T28" fmla="*/ 11 w 20967"/>
                <a:gd name="T29" fmla="*/ 432 h 21600"/>
                <a:gd name="T30" fmla="*/ 16 w 20967"/>
                <a:gd name="T31" fmla="*/ 440 h 21600"/>
                <a:gd name="T32" fmla="*/ 19 w 20967"/>
                <a:gd name="T33" fmla="*/ 539 h 21600"/>
                <a:gd name="T34" fmla="*/ 23 w 20967"/>
                <a:gd name="T35" fmla="*/ 634 h 21600"/>
                <a:gd name="T36" fmla="*/ 24 w 20967"/>
                <a:gd name="T37" fmla="*/ 694 h 21600"/>
                <a:gd name="T38" fmla="*/ 15 w 20967"/>
                <a:gd name="T39" fmla="*/ 733 h 21600"/>
                <a:gd name="T40" fmla="*/ 6 w 20967"/>
                <a:gd name="T41" fmla="*/ 740 h 21600"/>
                <a:gd name="T42" fmla="*/ 7 w 20967"/>
                <a:gd name="T43" fmla="*/ 754 h 21600"/>
                <a:gd name="T44" fmla="*/ 22 w 20967"/>
                <a:gd name="T45" fmla="*/ 749 h 21600"/>
                <a:gd name="T46" fmla="*/ 28 w 20967"/>
                <a:gd name="T47" fmla="*/ 742 h 21600"/>
                <a:gd name="T48" fmla="*/ 31 w 20967"/>
                <a:gd name="T49" fmla="*/ 750 h 21600"/>
                <a:gd name="T50" fmla="*/ 37 w 20967"/>
                <a:gd name="T51" fmla="*/ 738 h 21600"/>
                <a:gd name="T52" fmla="*/ 38 w 20967"/>
                <a:gd name="T53" fmla="*/ 706 h 21600"/>
                <a:gd name="T54" fmla="*/ 37 w 20967"/>
                <a:gd name="T55" fmla="*/ 669 h 21600"/>
                <a:gd name="T56" fmla="*/ 39 w 20967"/>
                <a:gd name="T57" fmla="*/ 616 h 21600"/>
                <a:gd name="T58" fmla="*/ 39 w 20967"/>
                <a:gd name="T59" fmla="*/ 574 h 21600"/>
                <a:gd name="T60" fmla="*/ 38 w 20967"/>
                <a:gd name="T61" fmla="*/ 534 h 21600"/>
                <a:gd name="T62" fmla="*/ 38 w 20967"/>
                <a:gd name="T63" fmla="*/ 507 h 21600"/>
                <a:gd name="T64" fmla="*/ 42 w 20967"/>
                <a:gd name="T65" fmla="*/ 583 h 21600"/>
                <a:gd name="T66" fmla="*/ 45 w 20967"/>
                <a:gd name="T67" fmla="*/ 673 h 21600"/>
                <a:gd name="T68" fmla="*/ 48 w 20967"/>
                <a:gd name="T69" fmla="*/ 727 h 21600"/>
                <a:gd name="T70" fmla="*/ 50 w 20967"/>
                <a:gd name="T71" fmla="*/ 752 h 21600"/>
                <a:gd name="T72" fmla="*/ 48 w 20967"/>
                <a:gd name="T73" fmla="*/ 784 h 21600"/>
                <a:gd name="T74" fmla="*/ 49 w 20967"/>
                <a:gd name="T75" fmla="*/ 826 h 21600"/>
                <a:gd name="T76" fmla="*/ 60 w 20967"/>
                <a:gd name="T77" fmla="*/ 800 h 21600"/>
                <a:gd name="T78" fmla="*/ 61 w 20967"/>
                <a:gd name="T79" fmla="*/ 757 h 21600"/>
                <a:gd name="T80" fmla="*/ 63 w 20967"/>
                <a:gd name="T81" fmla="*/ 724 h 21600"/>
                <a:gd name="T82" fmla="*/ 63 w 20967"/>
                <a:gd name="T83" fmla="*/ 678 h 21600"/>
                <a:gd name="T84" fmla="*/ 61 w 20967"/>
                <a:gd name="T85" fmla="*/ 595 h 21600"/>
                <a:gd name="T86" fmla="*/ 58 w 20967"/>
                <a:gd name="T87" fmla="*/ 497 h 21600"/>
                <a:gd name="T88" fmla="*/ 58 w 20967"/>
                <a:gd name="T89" fmla="*/ 444 h 21600"/>
                <a:gd name="T90" fmla="*/ 65 w 20967"/>
                <a:gd name="T91" fmla="*/ 433 h 21600"/>
                <a:gd name="T92" fmla="*/ 62 w 20967"/>
                <a:gd name="T93" fmla="*/ 372 h 21600"/>
                <a:gd name="T94" fmla="*/ 59 w 20967"/>
                <a:gd name="T95" fmla="*/ 308 h 21600"/>
                <a:gd name="T96" fmla="*/ 60 w 20967"/>
                <a:gd name="T97" fmla="*/ 266 h 21600"/>
                <a:gd name="T98" fmla="*/ 66 w 20967"/>
                <a:gd name="T99" fmla="*/ 211 h 21600"/>
                <a:gd name="T100" fmla="*/ 66 w 20967"/>
                <a:gd name="T101" fmla="*/ 150 h 21600"/>
                <a:gd name="T102" fmla="*/ 56 w 20967"/>
                <a:gd name="T103" fmla="*/ 137 h 21600"/>
                <a:gd name="T104" fmla="*/ 50 w 20967"/>
                <a:gd name="T105" fmla="*/ 114 h 21600"/>
                <a:gd name="T106" fmla="*/ 48 w 20967"/>
                <a:gd name="T107" fmla="*/ 106 h 21600"/>
                <a:gd name="T108" fmla="*/ 49 w 20967"/>
                <a:gd name="T109" fmla="*/ 92 h 21600"/>
                <a:gd name="T110" fmla="*/ 52 w 20967"/>
                <a:gd name="T111" fmla="*/ 77 h 21600"/>
                <a:gd name="T112" fmla="*/ 52 w 20967"/>
                <a:gd name="T113" fmla="*/ 33 h 21600"/>
                <a:gd name="T114" fmla="*/ 40 w 20967"/>
                <a:gd name="T115" fmla="*/ 0 h 21600"/>
                <a:gd name="T116" fmla="*/ 40 w 20967"/>
                <a:gd name="T117" fmla="*/ 0 h 2160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20967" h="21600">
                  <a:moveTo>
                    <a:pt x="12347" y="0"/>
                  </a:moveTo>
                  <a:cubicBezTo>
                    <a:pt x="10928" y="0"/>
                    <a:pt x="8721" y="414"/>
                    <a:pt x="8721" y="1059"/>
                  </a:cubicBezTo>
                  <a:cubicBezTo>
                    <a:pt x="8721" y="1704"/>
                    <a:pt x="8879" y="1980"/>
                    <a:pt x="9036" y="2211"/>
                  </a:cubicBezTo>
                  <a:cubicBezTo>
                    <a:pt x="9194" y="2395"/>
                    <a:pt x="9509" y="2395"/>
                    <a:pt x="9509" y="2395"/>
                  </a:cubicBezTo>
                  <a:cubicBezTo>
                    <a:pt x="9509" y="2395"/>
                    <a:pt x="9352" y="2809"/>
                    <a:pt x="9824" y="2901"/>
                  </a:cubicBezTo>
                  <a:cubicBezTo>
                    <a:pt x="10297" y="3040"/>
                    <a:pt x="10455" y="3040"/>
                    <a:pt x="10455" y="3178"/>
                  </a:cubicBezTo>
                  <a:cubicBezTo>
                    <a:pt x="10455" y="3316"/>
                    <a:pt x="10140" y="3454"/>
                    <a:pt x="9667" y="3592"/>
                  </a:cubicBezTo>
                  <a:cubicBezTo>
                    <a:pt x="9352" y="3730"/>
                    <a:pt x="7617" y="3869"/>
                    <a:pt x="6671" y="3961"/>
                  </a:cubicBezTo>
                  <a:cubicBezTo>
                    <a:pt x="5568" y="4099"/>
                    <a:pt x="4937" y="4237"/>
                    <a:pt x="4306" y="4606"/>
                  </a:cubicBezTo>
                  <a:cubicBezTo>
                    <a:pt x="3833" y="4928"/>
                    <a:pt x="3045" y="5388"/>
                    <a:pt x="1941" y="5665"/>
                  </a:cubicBezTo>
                  <a:cubicBezTo>
                    <a:pt x="995" y="5987"/>
                    <a:pt x="-266" y="6448"/>
                    <a:pt x="49" y="6908"/>
                  </a:cubicBezTo>
                  <a:cubicBezTo>
                    <a:pt x="522" y="7323"/>
                    <a:pt x="2572" y="7691"/>
                    <a:pt x="3833" y="7507"/>
                  </a:cubicBezTo>
                  <a:cubicBezTo>
                    <a:pt x="4937" y="7323"/>
                    <a:pt x="5410" y="7277"/>
                    <a:pt x="5410" y="7277"/>
                  </a:cubicBezTo>
                  <a:cubicBezTo>
                    <a:pt x="5410" y="7277"/>
                    <a:pt x="4622" y="8290"/>
                    <a:pt x="4306" y="9257"/>
                  </a:cubicBezTo>
                  <a:cubicBezTo>
                    <a:pt x="3991" y="10270"/>
                    <a:pt x="3045" y="11238"/>
                    <a:pt x="3518" y="11284"/>
                  </a:cubicBezTo>
                  <a:cubicBezTo>
                    <a:pt x="4149" y="11376"/>
                    <a:pt x="4937" y="11514"/>
                    <a:pt x="4937" y="11514"/>
                  </a:cubicBezTo>
                  <a:cubicBezTo>
                    <a:pt x="4937" y="11514"/>
                    <a:pt x="5095" y="12896"/>
                    <a:pt x="5883" y="14093"/>
                  </a:cubicBezTo>
                  <a:cubicBezTo>
                    <a:pt x="6671" y="15290"/>
                    <a:pt x="6987" y="15843"/>
                    <a:pt x="7144" y="16580"/>
                  </a:cubicBezTo>
                  <a:cubicBezTo>
                    <a:pt x="7302" y="17317"/>
                    <a:pt x="7460" y="17823"/>
                    <a:pt x="7302" y="18146"/>
                  </a:cubicBezTo>
                  <a:cubicBezTo>
                    <a:pt x="7144" y="18422"/>
                    <a:pt x="5725" y="19021"/>
                    <a:pt x="4779" y="19159"/>
                  </a:cubicBezTo>
                  <a:cubicBezTo>
                    <a:pt x="3991" y="19251"/>
                    <a:pt x="2572" y="19251"/>
                    <a:pt x="1941" y="19343"/>
                  </a:cubicBezTo>
                  <a:cubicBezTo>
                    <a:pt x="1311" y="19389"/>
                    <a:pt x="838" y="19620"/>
                    <a:pt x="2257" y="19712"/>
                  </a:cubicBezTo>
                  <a:cubicBezTo>
                    <a:pt x="3676" y="19758"/>
                    <a:pt x="6198" y="19666"/>
                    <a:pt x="6829" y="19574"/>
                  </a:cubicBezTo>
                  <a:cubicBezTo>
                    <a:pt x="7460" y="19528"/>
                    <a:pt x="8563" y="19389"/>
                    <a:pt x="8563" y="19389"/>
                  </a:cubicBezTo>
                  <a:cubicBezTo>
                    <a:pt x="8563" y="19389"/>
                    <a:pt x="8248" y="19620"/>
                    <a:pt x="9667" y="19620"/>
                  </a:cubicBezTo>
                  <a:cubicBezTo>
                    <a:pt x="11243" y="19620"/>
                    <a:pt x="11401" y="19574"/>
                    <a:pt x="11559" y="19297"/>
                  </a:cubicBezTo>
                  <a:cubicBezTo>
                    <a:pt x="11559" y="19021"/>
                    <a:pt x="11559" y="18652"/>
                    <a:pt x="11716" y="18468"/>
                  </a:cubicBezTo>
                  <a:cubicBezTo>
                    <a:pt x="12032" y="18284"/>
                    <a:pt x="10928" y="17777"/>
                    <a:pt x="11401" y="17501"/>
                  </a:cubicBezTo>
                  <a:cubicBezTo>
                    <a:pt x="12032" y="17271"/>
                    <a:pt x="12505" y="16534"/>
                    <a:pt x="12032" y="16119"/>
                  </a:cubicBezTo>
                  <a:cubicBezTo>
                    <a:pt x="11559" y="15705"/>
                    <a:pt x="12189" y="15290"/>
                    <a:pt x="12032" y="15014"/>
                  </a:cubicBezTo>
                  <a:cubicBezTo>
                    <a:pt x="11874" y="14738"/>
                    <a:pt x="11716" y="14369"/>
                    <a:pt x="11716" y="13955"/>
                  </a:cubicBezTo>
                  <a:cubicBezTo>
                    <a:pt x="11716" y="13540"/>
                    <a:pt x="11716" y="13264"/>
                    <a:pt x="11716" y="13264"/>
                  </a:cubicBezTo>
                  <a:cubicBezTo>
                    <a:pt x="11716" y="13264"/>
                    <a:pt x="12662" y="14830"/>
                    <a:pt x="12978" y="15244"/>
                  </a:cubicBezTo>
                  <a:cubicBezTo>
                    <a:pt x="13293" y="15659"/>
                    <a:pt x="13766" y="17133"/>
                    <a:pt x="13766" y="17593"/>
                  </a:cubicBezTo>
                  <a:cubicBezTo>
                    <a:pt x="13766" y="18054"/>
                    <a:pt x="14870" y="18652"/>
                    <a:pt x="14870" y="19021"/>
                  </a:cubicBezTo>
                  <a:cubicBezTo>
                    <a:pt x="15027" y="19435"/>
                    <a:pt x="15027" y="19666"/>
                    <a:pt x="15343" y="19666"/>
                  </a:cubicBezTo>
                  <a:cubicBezTo>
                    <a:pt x="15816" y="19666"/>
                    <a:pt x="15027" y="20126"/>
                    <a:pt x="14712" y="20495"/>
                  </a:cubicBezTo>
                  <a:cubicBezTo>
                    <a:pt x="14554" y="20817"/>
                    <a:pt x="13608" y="21600"/>
                    <a:pt x="15185" y="21600"/>
                  </a:cubicBezTo>
                  <a:cubicBezTo>
                    <a:pt x="16919" y="21600"/>
                    <a:pt x="18654" y="21416"/>
                    <a:pt x="18654" y="20909"/>
                  </a:cubicBezTo>
                  <a:cubicBezTo>
                    <a:pt x="18811" y="20449"/>
                    <a:pt x="18496" y="19988"/>
                    <a:pt x="18969" y="19804"/>
                  </a:cubicBezTo>
                  <a:cubicBezTo>
                    <a:pt x="19442" y="19620"/>
                    <a:pt x="19442" y="19205"/>
                    <a:pt x="19442" y="18929"/>
                  </a:cubicBezTo>
                  <a:cubicBezTo>
                    <a:pt x="19284" y="18699"/>
                    <a:pt x="19600" y="18238"/>
                    <a:pt x="19442" y="17731"/>
                  </a:cubicBezTo>
                  <a:cubicBezTo>
                    <a:pt x="19127" y="17179"/>
                    <a:pt x="19127" y="16258"/>
                    <a:pt x="18811" y="15567"/>
                  </a:cubicBezTo>
                  <a:cubicBezTo>
                    <a:pt x="18338" y="14876"/>
                    <a:pt x="18181" y="13817"/>
                    <a:pt x="18023" y="12988"/>
                  </a:cubicBezTo>
                  <a:cubicBezTo>
                    <a:pt x="17708" y="12159"/>
                    <a:pt x="17550" y="11744"/>
                    <a:pt x="17865" y="11606"/>
                  </a:cubicBezTo>
                  <a:cubicBezTo>
                    <a:pt x="18181" y="11514"/>
                    <a:pt x="19757" y="11376"/>
                    <a:pt x="20230" y="11330"/>
                  </a:cubicBezTo>
                  <a:cubicBezTo>
                    <a:pt x="20703" y="11330"/>
                    <a:pt x="19757" y="10455"/>
                    <a:pt x="19284" y="9718"/>
                  </a:cubicBezTo>
                  <a:cubicBezTo>
                    <a:pt x="18969" y="9027"/>
                    <a:pt x="18496" y="8566"/>
                    <a:pt x="18181" y="8060"/>
                  </a:cubicBezTo>
                  <a:cubicBezTo>
                    <a:pt x="17708" y="7553"/>
                    <a:pt x="17708" y="7323"/>
                    <a:pt x="18496" y="6954"/>
                  </a:cubicBezTo>
                  <a:cubicBezTo>
                    <a:pt x="19127" y="6586"/>
                    <a:pt x="20073" y="6356"/>
                    <a:pt x="20388" y="5527"/>
                  </a:cubicBezTo>
                  <a:cubicBezTo>
                    <a:pt x="20861" y="4698"/>
                    <a:pt x="21334" y="4145"/>
                    <a:pt x="20546" y="3915"/>
                  </a:cubicBezTo>
                  <a:cubicBezTo>
                    <a:pt x="19757" y="3730"/>
                    <a:pt x="18338" y="3823"/>
                    <a:pt x="17235" y="3592"/>
                  </a:cubicBezTo>
                  <a:cubicBezTo>
                    <a:pt x="16131" y="3316"/>
                    <a:pt x="15973" y="3040"/>
                    <a:pt x="15500" y="2994"/>
                  </a:cubicBezTo>
                  <a:cubicBezTo>
                    <a:pt x="15027" y="2948"/>
                    <a:pt x="14870" y="2948"/>
                    <a:pt x="14870" y="2763"/>
                  </a:cubicBezTo>
                  <a:cubicBezTo>
                    <a:pt x="14870" y="2579"/>
                    <a:pt x="15027" y="2395"/>
                    <a:pt x="15027" y="2395"/>
                  </a:cubicBezTo>
                  <a:cubicBezTo>
                    <a:pt x="15027" y="2395"/>
                    <a:pt x="15816" y="2257"/>
                    <a:pt x="15973" y="2026"/>
                  </a:cubicBezTo>
                  <a:cubicBezTo>
                    <a:pt x="16131" y="1796"/>
                    <a:pt x="16289" y="1243"/>
                    <a:pt x="16131" y="875"/>
                  </a:cubicBezTo>
                  <a:cubicBezTo>
                    <a:pt x="15816" y="507"/>
                    <a:pt x="14712" y="0"/>
                    <a:pt x="12347" y="0"/>
                  </a:cubicBezTo>
                  <a:close/>
                  <a:moveTo>
                    <a:pt x="12347" y="0"/>
                  </a:move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9" name="AutoShape 33">
              <a:extLst>
                <a:ext uri="{FF2B5EF4-FFF2-40B4-BE49-F238E27FC236}">
                  <a16:creationId xmlns:a16="http://schemas.microsoft.com/office/drawing/2014/main" id="{99D903F2-E126-45FA-8096-B694403132FE}"/>
                </a:ext>
              </a:extLst>
            </p:cNvPr>
            <p:cNvSpPr/>
            <p:nvPr/>
          </p:nvSpPr>
          <p:spPr bwMode="auto">
            <a:xfrm>
              <a:off x="7063611" y="2490002"/>
              <a:ext cx="240506" cy="184150"/>
            </a:xfrm>
            <a:custGeom>
              <a:avLst/>
              <a:gdLst>
                <a:gd name="T0" fmla="*/ 0 w 21600"/>
                <a:gd name="T1" fmla="*/ 1 h 21600"/>
                <a:gd name="T2" fmla="*/ 0 w 21600"/>
                <a:gd name="T3" fmla="*/ 1 h 21600"/>
                <a:gd name="T4" fmla="*/ 0 w 21600"/>
                <a:gd name="T5" fmla="*/ 2 h 21600"/>
                <a:gd name="T6" fmla="*/ 1 w 21600"/>
                <a:gd name="T7" fmla="*/ 1 h 21600"/>
                <a:gd name="T8" fmla="*/ 2 w 21600"/>
                <a:gd name="T9" fmla="*/ 2 h 21600"/>
                <a:gd name="T10" fmla="*/ 2 w 21600"/>
                <a:gd name="T11" fmla="*/ 2 h 21600"/>
                <a:gd name="T12" fmla="*/ 4 w 21600"/>
                <a:gd name="T13" fmla="*/ 0 h 21600"/>
                <a:gd name="T14" fmla="*/ 4 w 21600"/>
                <a:gd name="T15" fmla="*/ 0 h 21600"/>
                <a:gd name="T16" fmla="*/ 1 w 21600"/>
                <a:gd name="T17" fmla="*/ 1 h 21600"/>
                <a:gd name="T18" fmla="*/ 0 w 21600"/>
                <a:gd name="T19" fmla="*/ 1 h 21600"/>
                <a:gd name="T20" fmla="*/ 0 w 21600"/>
                <a:gd name="T21" fmla="*/ 1 h 21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1600" h="21600">
                  <a:moveTo>
                    <a:pt x="1271" y="9969"/>
                  </a:moveTo>
                  <a:cubicBezTo>
                    <a:pt x="635" y="10800"/>
                    <a:pt x="635" y="11631"/>
                    <a:pt x="0" y="12462"/>
                  </a:cubicBezTo>
                  <a:cubicBezTo>
                    <a:pt x="635" y="15785"/>
                    <a:pt x="635" y="19108"/>
                    <a:pt x="635" y="21600"/>
                  </a:cubicBezTo>
                  <a:cubicBezTo>
                    <a:pt x="4447" y="19108"/>
                    <a:pt x="2541" y="13292"/>
                    <a:pt x="5082" y="12462"/>
                  </a:cubicBezTo>
                  <a:cubicBezTo>
                    <a:pt x="8259" y="12462"/>
                    <a:pt x="8259" y="14123"/>
                    <a:pt x="8894" y="16615"/>
                  </a:cubicBezTo>
                  <a:cubicBezTo>
                    <a:pt x="9529" y="18277"/>
                    <a:pt x="9529" y="20769"/>
                    <a:pt x="9529" y="20769"/>
                  </a:cubicBezTo>
                  <a:cubicBezTo>
                    <a:pt x="9529" y="20769"/>
                    <a:pt x="19059" y="7477"/>
                    <a:pt x="21600" y="3323"/>
                  </a:cubicBezTo>
                  <a:cubicBezTo>
                    <a:pt x="20329" y="2492"/>
                    <a:pt x="19694" y="1662"/>
                    <a:pt x="19694" y="0"/>
                  </a:cubicBezTo>
                  <a:cubicBezTo>
                    <a:pt x="16518" y="4154"/>
                    <a:pt x="9529" y="11631"/>
                    <a:pt x="5718" y="11631"/>
                  </a:cubicBezTo>
                  <a:cubicBezTo>
                    <a:pt x="3812" y="11631"/>
                    <a:pt x="2541" y="10800"/>
                    <a:pt x="1271" y="9969"/>
                  </a:cubicBezTo>
                  <a:close/>
                  <a:moveTo>
                    <a:pt x="1271" y="9969"/>
                  </a:move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0" name="AutoShape 34">
              <a:extLst>
                <a:ext uri="{FF2B5EF4-FFF2-40B4-BE49-F238E27FC236}">
                  <a16:creationId xmlns:a16="http://schemas.microsoft.com/office/drawing/2014/main" id="{F4067B81-DF7C-4C18-8A0F-F75B81D8E302}"/>
                </a:ext>
              </a:extLst>
            </p:cNvPr>
            <p:cNvSpPr/>
            <p:nvPr/>
          </p:nvSpPr>
          <p:spPr bwMode="auto">
            <a:xfrm>
              <a:off x="6948517" y="2990859"/>
              <a:ext cx="100013" cy="142081"/>
            </a:xfrm>
            <a:custGeom>
              <a:avLst/>
              <a:gdLst>
                <a:gd name="T0" fmla="*/ 0 w 20000"/>
                <a:gd name="T1" fmla="*/ 0 h 21600"/>
                <a:gd name="T2" fmla="*/ 1 w 20000"/>
                <a:gd name="T3" fmla="*/ 0 h 21600"/>
                <a:gd name="T4" fmla="*/ 0 w 20000"/>
                <a:gd name="T5" fmla="*/ 1 h 21600"/>
                <a:gd name="T6" fmla="*/ 0 w 20000"/>
                <a:gd name="T7" fmla="*/ 1 h 21600"/>
                <a:gd name="T8" fmla="*/ 0 w 20000"/>
                <a:gd name="T9" fmla="*/ 1 h 21600"/>
                <a:gd name="T10" fmla="*/ 0 w 20000"/>
                <a:gd name="T11" fmla="*/ 1 h 21600"/>
                <a:gd name="T12" fmla="*/ 0 w 20000"/>
                <a:gd name="T13" fmla="*/ 0 h 21600"/>
                <a:gd name="T14" fmla="*/ 0 w 20000"/>
                <a:gd name="T15" fmla="*/ 0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0000" h="21600">
                  <a:moveTo>
                    <a:pt x="8480" y="1080"/>
                  </a:moveTo>
                  <a:cubicBezTo>
                    <a:pt x="20000" y="0"/>
                    <a:pt x="20000" y="0"/>
                    <a:pt x="20000" y="0"/>
                  </a:cubicBezTo>
                  <a:cubicBezTo>
                    <a:pt x="20000" y="0"/>
                    <a:pt x="9920" y="5400"/>
                    <a:pt x="9920" y="11880"/>
                  </a:cubicBezTo>
                  <a:cubicBezTo>
                    <a:pt x="9920" y="17280"/>
                    <a:pt x="9920" y="19440"/>
                    <a:pt x="9920" y="19440"/>
                  </a:cubicBezTo>
                  <a:cubicBezTo>
                    <a:pt x="1280" y="21600"/>
                    <a:pt x="1280" y="21600"/>
                    <a:pt x="1280" y="21600"/>
                  </a:cubicBezTo>
                  <a:cubicBezTo>
                    <a:pt x="1280" y="21600"/>
                    <a:pt x="-1600" y="15120"/>
                    <a:pt x="1280" y="9720"/>
                  </a:cubicBezTo>
                  <a:cubicBezTo>
                    <a:pt x="4160" y="4320"/>
                    <a:pt x="7040" y="2160"/>
                    <a:pt x="8480" y="1080"/>
                  </a:cubicBezTo>
                  <a:close/>
                  <a:moveTo>
                    <a:pt x="8480" y="1080"/>
                  </a:move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1" name="AutoShape 35">
              <a:extLst>
                <a:ext uri="{FF2B5EF4-FFF2-40B4-BE49-F238E27FC236}">
                  <a16:creationId xmlns:a16="http://schemas.microsoft.com/office/drawing/2014/main" id="{2700B943-F1FA-4630-8904-6125110089C6}"/>
                </a:ext>
              </a:extLst>
            </p:cNvPr>
            <p:cNvSpPr/>
            <p:nvPr/>
          </p:nvSpPr>
          <p:spPr bwMode="auto">
            <a:xfrm>
              <a:off x="6949311" y="3332171"/>
              <a:ext cx="42069" cy="123031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1 h 21600"/>
                <a:gd name="T4" fmla="*/ 0 w 21600"/>
                <a:gd name="T5" fmla="*/ 1 h 21600"/>
                <a:gd name="T6" fmla="*/ 0 w 21600"/>
                <a:gd name="T7" fmla="*/ 1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14400" y="0"/>
                  </a:moveTo>
                  <a:cubicBezTo>
                    <a:pt x="14400" y="0"/>
                    <a:pt x="18000" y="11435"/>
                    <a:pt x="18000" y="16518"/>
                  </a:cubicBezTo>
                  <a:cubicBezTo>
                    <a:pt x="21600" y="20329"/>
                    <a:pt x="21600" y="21600"/>
                    <a:pt x="21600" y="21600"/>
                  </a:cubicBezTo>
                  <a:cubicBezTo>
                    <a:pt x="0" y="20329"/>
                    <a:pt x="0" y="20329"/>
                    <a:pt x="0" y="20329"/>
                  </a:cubicBezTo>
                  <a:cubicBezTo>
                    <a:pt x="0" y="20329"/>
                    <a:pt x="3600" y="10165"/>
                    <a:pt x="14400" y="0"/>
                  </a:cubicBezTo>
                  <a:close/>
                  <a:moveTo>
                    <a:pt x="14400" y="0"/>
                  </a:moveTo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2" name="椭圆 21">
            <a:extLst>
              <a:ext uri="{FF2B5EF4-FFF2-40B4-BE49-F238E27FC236}">
                <a16:creationId xmlns:a16="http://schemas.microsoft.com/office/drawing/2014/main" id="{2B1A5274-1DD5-4491-B7DB-FED149B50171}"/>
              </a:ext>
            </a:extLst>
          </p:cNvPr>
          <p:cNvSpPr/>
          <p:nvPr/>
        </p:nvSpPr>
        <p:spPr>
          <a:xfrm>
            <a:off x="5676900" y="2511425"/>
            <a:ext cx="860425" cy="860425"/>
          </a:xfrm>
          <a:prstGeom prst="ellipse">
            <a:avLst/>
          </a:prstGeom>
          <a:solidFill>
            <a:srgbClr val="4454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 </a:t>
            </a:r>
            <a:endParaRPr lang="zh-CN" altLang="en-US" sz="2400" b="1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296" name="矩形 22">
            <a:extLst>
              <a:ext uri="{FF2B5EF4-FFF2-40B4-BE49-F238E27FC236}">
                <a16:creationId xmlns:a16="http://schemas.microsoft.com/office/drawing/2014/main" id="{EB8C4D16-C7D6-49E6-BAF6-2DDAA8AA45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15013" y="2709863"/>
            <a:ext cx="595312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altLang="zh-CN" sz="2400" b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VS</a:t>
            </a:r>
            <a:endParaRPr lang="zh-CN" altLang="en-US" sz="2400" b="1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72582F6A-42FC-43AC-8B8F-5FF6F9E25FD4}"/>
              </a:ext>
            </a:extLst>
          </p:cNvPr>
          <p:cNvSpPr/>
          <p:nvPr/>
        </p:nvSpPr>
        <p:spPr>
          <a:xfrm>
            <a:off x="1477963" y="2662238"/>
            <a:ext cx="2532062" cy="2711450"/>
          </a:xfrm>
          <a:prstGeom prst="roundRect">
            <a:avLst>
              <a:gd name="adj" fmla="val 9083"/>
            </a:avLst>
          </a:prstGeom>
          <a:solidFill>
            <a:schemeClr val="bg1">
              <a:alpha val="8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8416A8C2-6E52-43E9-8B26-E0E0B4A4C69E}"/>
              </a:ext>
            </a:extLst>
          </p:cNvPr>
          <p:cNvSpPr/>
          <p:nvPr/>
        </p:nvSpPr>
        <p:spPr>
          <a:xfrm>
            <a:off x="8185150" y="2720975"/>
            <a:ext cx="2532063" cy="2711450"/>
          </a:xfrm>
          <a:prstGeom prst="roundRect">
            <a:avLst>
              <a:gd name="adj" fmla="val 9083"/>
            </a:avLst>
          </a:prstGeom>
          <a:solidFill>
            <a:schemeClr val="bg1">
              <a:alpha val="8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FDF0D1BC-C3B8-403B-83DB-E2EEA18EA402}"/>
              </a:ext>
            </a:extLst>
          </p:cNvPr>
          <p:cNvSpPr/>
          <p:nvPr/>
        </p:nvSpPr>
        <p:spPr>
          <a:xfrm>
            <a:off x="2022475" y="2462213"/>
            <a:ext cx="1420813" cy="401637"/>
          </a:xfrm>
          <a:prstGeom prst="roundRect">
            <a:avLst/>
          </a:prstGeom>
          <a:solidFill>
            <a:srgbClr val="7ACD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300" name="文本框 26">
            <a:extLst>
              <a:ext uri="{FF2B5EF4-FFF2-40B4-BE49-F238E27FC236}">
                <a16:creationId xmlns:a16="http://schemas.microsoft.com/office/drawing/2014/main" id="{FD6C5EBB-FEA1-48F1-BA8B-CC3AD6EB04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22475" y="2454275"/>
            <a:ext cx="1420813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2000" b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TITLE</a:t>
            </a:r>
          </a:p>
        </p:txBody>
      </p: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C2EC3A39-138E-48A1-B98F-FB7A79F56D6D}"/>
              </a:ext>
            </a:extLst>
          </p:cNvPr>
          <p:cNvSpPr/>
          <p:nvPr/>
        </p:nvSpPr>
        <p:spPr>
          <a:xfrm>
            <a:off x="8740775" y="2466975"/>
            <a:ext cx="1420813" cy="401638"/>
          </a:xfrm>
          <a:prstGeom prst="roundRect">
            <a:avLst/>
          </a:prstGeom>
          <a:solidFill>
            <a:srgbClr val="1A76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FFFFFF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302" name="文本框 28">
            <a:extLst>
              <a:ext uri="{FF2B5EF4-FFF2-40B4-BE49-F238E27FC236}">
                <a16:creationId xmlns:a16="http://schemas.microsoft.com/office/drawing/2014/main" id="{DDFF6743-1F41-4EF0-8D85-3D4C90264E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56663" y="2441575"/>
            <a:ext cx="1146175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2000" b="1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TITLE</a:t>
            </a:r>
          </a:p>
        </p:txBody>
      </p:sp>
      <p:sp>
        <p:nvSpPr>
          <p:cNvPr id="12303" name="矩形 29">
            <a:extLst>
              <a:ext uri="{FF2B5EF4-FFF2-40B4-BE49-F238E27FC236}">
                <a16:creationId xmlns:a16="http://schemas.microsoft.com/office/drawing/2014/main" id="{979E849A-C458-45E2-9560-AECD0DDCEF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4663" y="3535363"/>
            <a:ext cx="1976437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words here according to your need to draw the text box size</a:t>
            </a:r>
          </a:p>
        </p:txBody>
      </p:sp>
      <p:sp>
        <p:nvSpPr>
          <p:cNvPr id="12304" name="矩形 30">
            <a:extLst>
              <a:ext uri="{FF2B5EF4-FFF2-40B4-BE49-F238E27FC236}">
                <a16:creationId xmlns:a16="http://schemas.microsoft.com/office/drawing/2014/main" id="{C558BC28-EA85-4A25-AAAB-646DD928E0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40738" y="3544888"/>
            <a:ext cx="1976437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words here according to your need to draw the text box size</a:t>
            </a:r>
          </a:p>
        </p:txBody>
      </p:sp>
      <p:sp>
        <p:nvSpPr>
          <p:cNvPr id="12305" name="矩形 3">
            <a:extLst>
              <a:ext uri="{FF2B5EF4-FFF2-40B4-BE49-F238E27FC236}">
                <a16:creationId xmlns:a16="http://schemas.microsoft.com/office/drawing/2014/main" id="{B133FE01-D0CB-42BF-9E53-95C81E0B3D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9400" y="158750"/>
            <a:ext cx="1355725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altLang="zh-CN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lang="zh-CN" altLang="en-US" sz="2800" b="1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TITLE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3198</Words>
  <Application>Microsoft Office PowerPoint</Application>
  <PresentationFormat>Widescreen</PresentationFormat>
  <Paragraphs>188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44" baseType="lpstr">
      <vt:lpstr>Arial</vt:lpstr>
      <vt:lpstr>宋体</vt:lpstr>
      <vt:lpstr>Wingdings</vt:lpstr>
      <vt:lpstr>Calibri</vt:lpstr>
      <vt:lpstr>Calibri Light</vt:lpstr>
      <vt:lpstr>等线 Light</vt:lpstr>
      <vt:lpstr>等线</vt:lpstr>
      <vt:lpstr>Microsoft YaHei</vt:lpstr>
      <vt:lpstr>Clear Sans</vt:lpstr>
      <vt:lpstr>Segoe Print</vt:lpstr>
      <vt:lpstr>Microsoft Himalaya</vt:lpstr>
      <vt:lpstr>Calibri</vt:lpstr>
      <vt:lpstr>Gill Sans</vt:lpstr>
      <vt:lpstr>Helvetica Light</vt:lpstr>
      <vt:lpstr>Arial Unicode MS</vt:lpstr>
      <vt:lpstr>AMGDT</vt:lpstr>
      <vt:lpstr>华康少女文字W3</vt:lpstr>
      <vt:lpstr>微软雅黑 Light</vt:lpstr>
      <vt:lpstr>NSimSun</vt:lpstr>
      <vt:lpstr>仿宋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ZhuLong</dc:creator>
  <cp:lastModifiedBy>Ravi Jagtap</cp:lastModifiedBy>
  <cp:revision>97</cp:revision>
  <dcterms:created xsi:type="dcterms:W3CDTF">2016-03-04T06:12:27Z</dcterms:created>
  <dcterms:modified xsi:type="dcterms:W3CDTF">2020-11-23T16:38:28Z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2052-11.1.0.8597</vt:lpwstr>
  </property>
</Properties>
</file>